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339" r:id="rId2"/>
    <p:sldId id="259" r:id="rId3"/>
    <p:sldId id="304" r:id="rId4"/>
    <p:sldId id="305" r:id="rId5"/>
    <p:sldId id="318" r:id="rId6"/>
    <p:sldId id="306" r:id="rId7"/>
    <p:sldId id="308" r:id="rId8"/>
    <p:sldId id="309" r:id="rId9"/>
    <p:sldId id="310" r:id="rId10"/>
    <p:sldId id="311" r:id="rId11"/>
    <p:sldId id="312" r:id="rId12"/>
    <p:sldId id="313" r:id="rId13"/>
    <p:sldId id="314" r:id="rId14"/>
    <p:sldId id="319" r:id="rId15"/>
    <p:sldId id="320" r:id="rId16"/>
    <p:sldId id="321" r:id="rId17"/>
    <p:sldId id="322" r:id="rId18"/>
    <p:sldId id="323" r:id="rId19"/>
    <p:sldId id="324" r:id="rId20"/>
    <p:sldId id="325" r:id="rId21"/>
    <p:sldId id="326" r:id="rId22"/>
    <p:sldId id="327" r:id="rId23"/>
    <p:sldId id="329" r:id="rId24"/>
    <p:sldId id="331" r:id="rId25"/>
    <p:sldId id="332" r:id="rId26"/>
    <p:sldId id="336" r:id="rId27"/>
    <p:sldId id="338" r:id="rId28"/>
    <p:sldId id="337" r:id="rId29"/>
    <p:sldId id="391" r:id="rId30"/>
    <p:sldId id="392" r:id="rId31"/>
  </p:sldIdLst>
  <p:sldSz cx="12192000" cy="6858000"/>
  <p:notesSz cx="6792913" cy="99250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546A"/>
    <a:srgbClr val="767171"/>
    <a:srgbClr val="002060"/>
    <a:srgbClr val="0558FF"/>
    <a:srgbClr val="6A53E1"/>
    <a:srgbClr val="DFF7D2"/>
    <a:srgbClr val="EFE996"/>
    <a:srgbClr val="9CCDEA"/>
    <a:srgbClr val="DEACEC"/>
    <a:srgbClr val="4C20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38D9CE-4116-4E3B-AF35-3580FDDA90E6}" v="89" dt="2021-01-18T16:55:23.600"/>
    <p1510:client id="{D188817A-37D1-4BB8-8E62-3A42F1F77F0F}" v="32" dt="2021-01-18T22:14:30.0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202B0CA-FC54-4496-8BCA-5EF66A818D29}" styleName="סגנון כהה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סגנון כהה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505E3EF-67EA-436B-97B2-0124C06EBD24}" styleName="סגנון ביניים 4 - הדגשה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EB344D84-9AFB-497E-A393-DC336BA19D2E}" styleName="סגנון ביניים 3 - הדגשה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5AB1C69-6EDB-4FF4-983F-18BD219EF322}" styleName="סגנון ביניים 2 - הדגשה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4C1A8A3-306A-4EB7-A6B1-4F7E0EB9C5D6}" styleName="סגנון ביניים 3 - הדגשה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61880" autoAdjust="0"/>
  </p:normalViewPr>
  <p:slideViewPr>
    <p:cSldViewPr snapToGrid="0">
      <p:cViewPr varScale="1">
        <p:scale>
          <a:sx n="34" d="100"/>
          <a:sy n="34" d="100"/>
        </p:scale>
        <p:origin x="1902" y="60"/>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y Axelrod" userId="310b0d24785f8b3b" providerId="LiveId" clId="{355AF7C5-0E1C-42C6-91A8-9FCC0AB1D308}"/>
    <pc:docChg chg="modSld">
      <pc:chgData name="Shay Axelrod" userId="310b0d24785f8b3b" providerId="LiveId" clId="{355AF7C5-0E1C-42C6-91A8-9FCC0AB1D308}" dt="2021-01-19T09:43:49.562" v="23" actId="20577"/>
      <pc:docMkLst>
        <pc:docMk/>
      </pc:docMkLst>
      <pc:sldChg chg="modNotesTx">
        <pc:chgData name="Shay Axelrod" userId="310b0d24785f8b3b" providerId="LiveId" clId="{355AF7C5-0E1C-42C6-91A8-9FCC0AB1D308}" dt="2021-01-19T09:43:00.802" v="0" actId="20577"/>
        <pc:sldMkLst>
          <pc:docMk/>
          <pc:sldMk cId="521151816" sldId="259"/>
        </pc:sldMkLst>
      </pc:sldChg>
      <pc:sldChg chg="modNotesTx">
        <pc:chgData name="Shay Axelrod" userId="310b0d24785f8b3b" providerId="LiveId" clId="{355AF7C5-0E1C-42C6-91A8-9FCC0AB1D308}" dt="2021-01-19T09:43:02.850" v="1" actId="20577"/>
        <pc:sldMkLst>
          <pc:docMk/>
          <pc:sldMk cId="1249777775" sldId="304"/>
        </pc:sldMkLst>
      </pc:sldChg>
      <pc:sldChg chg="modNotesTx">
        <pc:chgData name="Shay Axelrod" userId="310b0d24785f8b3b" providerId="LiveId" clId="{355AF7C5-0E1C-42C6-91A8-9FCC0AB1D308}" dt="2021-01-19T09:43:04.674" v="2" actId="20577"/>
        <pc:sldMkLst>
          <pc:docMk/>
          <pc:sldMk cId="1854541232" sldId="305"/>
        </pc:sldMkLst>
      </pc:sldChg>
      <pc:sldChg chg="modNotesTx">
        <pc:chgData name="Shay Axelrod" userId="310b0d24785f8b3b" providerId="LiveId" clId="{355AF7C5-0E1C-42C6-91A8-9FCC0AB1D308}" dt="2021-01-19T09:43:08.456" v="4" actId="20577"/>
        <pc:sldMkLst>
          <pc:docMk/>
          <pc:sldMk cId="928381797" sldId="306"/>
        </pc:sldMkLst>
      </pc:sldChg>
      <pc:sldChg chg="modNotesTx">
        <pc:chgData name="Shay Axelrod" userId="310b0d24785f8b3b" providerId="LiveId" clId="{355AF7C5-0E1C-42C6-91A8-9FCC0AB1D308}" dt="2021-01-19T09:43:10.165" v="5" actId="20577"/>
        <pc:sldMkLst>
          <pc:docMk/>
          <pc:sldMk cId="3424634756" sldId="308"/>
        </pc:sldMkLst>
      </pc:sldChg>
      <pc:sldChg chg="modNotesTx">
        <pc:chgData name="Shay Axelrod" userId="310b0d24785f8b3b" providerId="LiveId" clId="{355AF7C5-0E1C-42C6-91A8-9FCC0AB1D308}" dt="2021-01-19T09:43:13.725" v="6" actId="20577"/>
        <pc:sldMkLst>
          <pc:docMk/>
          <pc:sldMk cId="1680100899" sldId="310"/>
        </pc:sldMkLst>
      </pc:sldChg>
      <pc:sldChg chg="modNotesTx">
        <pc:chgData name="Shay Axelrod" userId="310b0d24785f8b3b" providerId="LiveId" clId="{355AF7C5-0E1C-42C6-91A8-9FCC0AB1D308}" dt="2021-01-19T09:43:16.578" v="7" actId="20577"/>
        <pc:sldMkLst>
          <pc:docMk/>
          <pc:sldMk cId="4041660968" sldId="312"/>
        </pc:sldMkLst>
      </pc:sldChg>
      <pc:sldChg chg="modNotesTx">
        <pc:chgData name="Shay Axelrod" userId="310b0d24785f8b3b" providerId="LiveId" clId="{355AF7C5-0E1C-42C6-91A8-9FCC0AB1D308}" dt="2021-01-19T09:43:18.236" v="8" actId="20577"/>
        <pc:sldMkLst>
          <pc:docMk/>
          <pc:sldMk cId="134287183" sldId="313"/>
        </pc:sldMkLst>
      </pc:sldChg>
      <pc:sldChg chg="modNotesTx">
        <pc:chgData name="Shay Axelrod" userId="310b0d24785f8b3b" providerId="LiveId" clId="{355AF7C5-0E1C-42C6-91A8-9FCC0AB1D308}" dt="2021-01-19T09:43:06.278" v="3" actId="20577"/>
        <pc:sldMkLst>
          <pc:docMk/>
          <pc:sldMk cId="1458250840" sldId="318"/>
        </pc:sldMkLst>
      </pc:sldChg>
      <pc:sldChg chg="modNotesTx">
        <pc:chgData name="Shay Axelrod" userId="310b0d24785f8b3b" providerId="LiveId" clId="{355AF7C5-0E1C-42C6-91A8-9FCC0AB1D308}" dt="2021-01-19T09:43:21.830" v="9" actId="20577"/>
        <pc:sldMkLst>
          <pc:docMk/>
          <pc:sldMk cId="904583040" sldId="319"/>
        </pc:sldMkLst>
      </pc:sldChg>
      <pc:sldChg chg="modNotesTx">
        <pc:chgData name="Shay Axelrod" userId="310b0d24785f8b3b" providerId="LiveId" clId="{355AF7C5-0E1C-42C6-91A8-9FCC0AB1D308}" dt="2021-01-19T09:43:24.394" v="10" actId="20577"/>
        <pc:sldMkLst>
          <pc:docMk/>
          <pc:sldMk cId="264191957" sldId="320"/>
        </pc:sldMkLst>
      </pc:sldChg>
      <pc:sldChg chg="modNotesTx">
        <pc:chgData name="Shay Axelrod" userId="310b0d24785f8b3b" providerId="LiveId" clId="{355AF7C5-0E1C-42C6-91A8-9FCC0AB1D308}" dt="2021-01-19T09:43:26.684" v="11" actId="20577"/>
        <pc:sldMkLst>
          <pc:docMk/>
          <pc:sldMk cId="1863080713" sldId="321"/>
        </pc:sldMkLst>
      </pc:sldChg>
      <pc:sldChg chg="modNotesTx">
        <pc:chgData name="Shay Axelrod" userId="310b0d24785f8b3b" providerId="LiveId" clId="{355AF7C5-0E1C-42C6-91A8-9FCC0AB1D308}" dt="2021-01-19T09:43:29.234" v="12" actId="20577"/>
        <pc:sldMkLst>
          <pc:docMk/>
          <pc:sldMk cId="1253993571" sldId="322"/>
        </pc:sldMkLst>
      </pc:sldChg>
      <pc:sldChg chg="modNotesTx">
        <pc:chgData name="Shay Axelrod" userId="310b0d24785f8b3b" providerId="LiveId" clId="{355AF7C5-0E1C-42C6-91A8-9FCC0AB1D308}" dt="2021-01-19T09:43:30.813" v="13" actId="20577"/>
        <pc:sldMkLst>
          <pc:docMk/>
          <pc:sldMk cId="3411535834" sldId="323"/>
        </pc:sldMkLst>
      </pc:sldChg>
      <pc:sldChg chg="modNotesTx">
        <pc:chgData name="Shay Axelrod" userId="310b0d24785f8b3b" providerId="LiveId" clId="{355AF7C5-0E1C-42C6-91A8-9FCC0AB1D308}" dt="2021-01-19T09:43:32.690" v="14" actId="20577"/>
        <pc:sldMkLst>
          <pc:docMk/>
          <pc:sldMk cId="155519635" sldId="324"/>
        </pc:sldMkLst>
      </pc:sldChg>
      <pc:sldChg chg="modNotesTx">
        <pc:chgData name="Shay Axelrod" userId="310b0d24785f8b3b" providerId="LiveId" clId="{355AF7C5-0E1C-42C6-91A8-9FCC0AB1D308}" dt="2021-01-19T09:43:35.131" v="15" actId="20577"/>
        <pc:sldMkLst>
          <pc:docMk/>
          <pc:sldMk cId="3389710913" sldId="325"/>
        </pc:sldMkLst>
      </pc:sldChg>
      <pc:sldChg chg="modNotesTx">
        <pc:chgData name="Shay Axelrod" userId="310b0d24785f8b3b" providerId="LiveId" clId="{355AF7C5-0E1C-42C6-91A8-9FCC0AB1D308}" dt="2021-01-19T09:43:36.946" v="16" actId="20577"/>
        <pc:sldMkLst>
          <pc:docMk/>
          <pc:sldMk cId="305021147" sldId="326"/>
        </pc:sldMkLst>
      </pc:sldChg>
      <pc:sldChg chg="modNotesTx">
        <pc:chgData name="Shay Axelrod" userId="310b0d24785f8b3b" providerId="LiveId" clId="{355AF7C5-0E1C-42C6-91A8-9FCC0AB1D308}" dt="2021-01-19T09:43:38.871" v="17" actId="20577"/>
        <pc:sldMkLst>
          <pc:docMk/>
          <pc:sldMk cId="3882614798" sldId="327"/>
        </pc:sldMkLst>
      </pc:sldChg>
      <pc:sldChg chg="modNotesTx">
        <pc:chgData name="Shay Axelrod" userId="310b0d24785f8b3b" providerId="LiveId" clId="{355AF7C5-0E1C-42C6-91A8-9FCC0AB1D308}" dt="2021-01-19T09:43:40.515" v="18" actId="20577"/>
        <pc:sldMkLst>
          <pc:docMk/>
          <pc:sldMk cId="61906927" sldId="329"/>
        </pc:sldMkLst>
      </pc:sldChg>
      <pc:sldChg chg="modNotesTx">
        <pc:chgData name="Shay Axelrod" userId="310b0d24785f8b3b" providerId="LiveId" clId="{355AF7C5-0E1C-42C6-91A8-9FCC0AB1D308}" dt="2021-01-19T09:43:42.420" v="19" actId="20577"/>
        <pc:sldMkLst>
          <pc:docMk/>
          <pc:sldMk cId="2131363103" sldId="331"/>
        </pc:sldMkLst>
      </pc:sldChg>
      <pc:sldChg chg="modNotesTx">
        <pc:chgData name="Shay Axelrod" userId="310b0d24785f8b3b" providerId="LiveId" clId="{355AF7C5-0E1C-42C6-91A8-9FCC0AB1D308}" dt="2021-01-19T09:43:43.949" v="20" actId="20577"/>
        <pc:sldMkLst>
          <pc:docMk/>
          <pc:sldMk cId="1093982573" sldId="332"/>
        </pc:sldMkLst>
      </pc:sldChg>
      <pc:sldChg chg="modNotesTx">
        <pc:chgData name="Shay Axelrod" userId="310b0d24785f8b3b" providerId="LiveId" clId="{355AF7C5-0E1C-42C6-91A8-9FCC0AB1D308}" dt="2021-01-19T09:43:46.395" v="21" actId="20577"/>
        <pc:sldMkLst>
          <pc:docMk/>
          <pc:sldMk cId="1111706479" sldId="336"/>
        </pc:sldMkLst>
      </pc:sldChg>
      <pc:sldChg chg="modNotesTx">
        <pc:chgData name="Shay Axelrod" userId="310b0d24785f8b3b" providerId="LiveId" clId="{355AF7C5-0E1C-42C6-91A8-9FCC0AB1D308}" dt="2021-01-19T09:43:49.562" v="23" actId="20577"/>
        <pc:sldMkLst>
          <pc:docMk/>
          <pc:sldMk cId="2655517317" sldId="337"/>
        </pc:sldMkLst>
      </pc:sldChg>
      <pc:sldChg chg="modNotesTx">
        <pc:chgData name="Shay Axelrod" userId="310b0d24785f8b3b" providerId="LiveId" clId="{355AF7C5-0E1C-42C6-91A8-9FCC0AB1D308}" dt="2021-01-19T09:43:47.976" v="22" actId="20577"/>
        <pc:sldMkLst>
          <pc:docMk/>
          <pc:sldMk cId="1859359703" sldId="338"/>
        </pc:sldMkLst>
      </pc:sldChg>
    </pc:docChg>
  </pc:docChgLst>
  <pc:docChgLst>
    <pc:chgData name="Shay Axelrod" userId="310b0d24785f8b3b" providerId="LiveId" clId="{33B0354D-145E-41D5-8870-929BBA114872}"/>
    <pc:docChg chg="undo custSel modSld">
      <pc:chgData name="Shay Axelrod" userId="310b0d24785f8b3b" providerId="LiveId" clId="{33B0354D-145E-41D5-8870-929BBA114872}" dt="2020-06-26T18:31:26.357" v="2189" actId="1038"/>
      <pc:docMkLst>
        <pc:docMk/>
      </pc:docMkLst>
      <pc:sldChg chg="addSp delSp modSp mod">
        <pc:chgData name="Shay Axelrod" userId="310b0d24785f8b3b" providerId="LiveId" clId="{33B0354D-145E-41D5-8870-929BBA114872}" dt="2020-06-26T18:31:26.357" v="2189" actId="1038"/>
        <pc:sldMkLst>
          <pc:docMk/>
          <pc:sldMk cId="1680100899" sldId="310"/>
        </pc:sldMkLst>
        <pc:spChg chg="topLvl">
          <ac:chgData name="Shay Axelrod" userId="310b0d24785f8b3b" providerId="LiveId" clId="{33B0354D-145E-41D5-8870-929BBA114872}" dt="2020-06-26T18:24:33.190" v="2129" actId="478"/>
          <ac:spMkLst>
            <pc:docMk/>
            <pc:sldMk cId="1680100899" sldId="310"/>
            <ac:spMk id="21" creationId="{29A8135E-19AF-4A08-AB20-AEEEDA5FCB78}"/>
          </ac:spMkLst>
        </pc:spChg>
        <pc:spChg chg="add mod">
          <ac:chgData name="Shay Axelrod" userId="310b0d24785f8b3b" providerId="LiveId" clId="{33B0354D-145E-41D5-8870-929BBA114872}" dt="2020-06-26T18:31:26.357" v="2189" actId="1038"/>
          <ac:spMkLst>
            <pc:docMk/>
            <pc:sldMk cId="1680100899" sldId="310"/>
            <ac:spMk id="36" creationId="{B17AC858-B136-415D-87B7-31173E07CD96}"/>
          </ac:spMkLst>
        </pc:spChg>
        <pc:grpChg chg="del">
          <ac:chgData name="Shay Axelrod" userId="310b0d24785f8b3b" providerId="LiveId" clId="{33B0354D-145E-41D5-8870-929BBA114872}" dt="2020-06-26T18:24:33.190" v="2129" actId="478"/>
          <ac:grpSpMkLst>
            <pc:docMk/>
            <pc:sldMk cId="1680100899" sldId="310"/>
            <ac:grpSpMk id="2" creationId="{01F4270C-3562-4FFD-95D9-999DBFBECE8C}"/>
          </ac:grpSpMkLst>
        </pc:grpChg>
        <pc:picChg chg="del topLvl">
          <ac:chgData name="Shay Axelrod" userId="310b0d24785f8b3b" providerId="LiveId" clId="{33B0354D-145E-41D5-8870-929BBA114872}" dt="2020-06-26T18:24:33.190" v="2129" actId="478"/>
          <ac:picMkLst>
            <pc:docMk/>
            <pc:sldMk cId="1680100899" sldId="310"/>
            <ac:picMk id="19" creationId="{607AA871-20BB-40B9-BEF9-5AF64271FF10}"/>
          </ac:picMkLst>
        </pc:picChg>
      </pc:sldChg>
      <pc:sldChg chg="modSp mod modNotesTx">
        <pc:chgData name="Shay Axelrod" userId="310b0d24785f8b3b" providerId="LiveId" clId="{33B0354D-145E-41D5-8870-929BBA114872}" dt="2020-06-26T17:32:51.524" v="743" actId="20577"/>
        <pc:sldMkLst>
          <pc:docMk/>
          <pc:sldMk cId="4041660968" sldId="312"/>
        </pc:sldMkLst>
        <pc:spChg chg="mod">
          <ac:chgData name="Shay Axelrod" userId="310b0d24785f8b3b" providerId="LiveId" clId="{33B0354D-145E-41D5-8870-929BBA114872}" dt="2020-06-26T17:26:39.022" v="308" actId="20577"/>
          <ac:spMkLst>
            <pc:docMk/>
            <pc:sldMk cId="4041660968" sldId="312"/>
            <ac:spMk id="28" creationId="{25F90432-ACE2-4AA8-86E5-053322FE6ABF}"/>
          </ac:spMkLst>
        </pc:spChg>
      </pc:sldChg>
      <pc:sldChg chg="modSp mod modNotesTx">
        <pc:chgData name="Shay Axelrod" userId="310b0d24785f8b3b" providerId="LiveId" clId="{33B0354D-145E-41D5-8870-929BBA114872}" dt="2020-06-26T17:35:42.941" v="792" actId="20577"/>
        <pc:sldMkLst>
          <pc:docMk/>
          <pc:sldMk cId="134287183" sldId="313"/>
        </pc:sldMkLst>
        <pc:spChg chg="mod">
          <ac:chgData name="Shay Axelrod" userId="310b0d24785f8b3b" providerId="LiveId" clId="{33B0354D-145E-41D5-8870-929BBA114872}" dt="2020-06-26T17:34:40.358" v="784" actId="20577"/>
          <ac:spMkLst>
            <pc:docMk/>
            <pc:sldMk cId="134287183" sldId="313"/>
            <ac:spMk id="19" creationId="{4EB38BBA-99DF-4807-B2B6-16B2A9F7A4B7}"/>
          </ac:spMkLst>
        </pc:spChg>
      </pc:sldChg>
      <pc:sldChg chg="modNotesTx">
        <pc:chgData name="Shay Axelrod" userId="310b0d24785f8b3b" providerId="LiveId" clId="{33B0354D-145E-41D5-8870-929BBA114872}" dt="2020-06-26T17:35:48.781" v="796" actId="20577"/>
        <pc:sldMkLst>
          <pc:docMk/>
          <pc:sldMk cId="783061929" sldId="314"/>
        </pc:sldMkLst>
      </pc:sldChg>
      <pc:sldChg chg="modSp mod">
        <pc:chgData name="Shay Axelrod" userId="310b0d24785f8b3b" providerId="LiveId" clId="{33B0354D-145E-41D5-8870-929BBA114872}" dt="2020-06-26T17:40:08.614" v="799" actId="1036"/>
        <pc:sldMkLst>
          <pc:docMk/>
          <pc:sldMk cId="264191957" sldId="320"/>
        </pc:sldMkLst>
        <pc:grpChg chg="mod">
          <ac:chgData name="Shay Axelrod" userId="310b0d24785f8b3b" providerId="LiveId" clId="{33B0354D-145E-41D5-8870-929BBA114872}" dt="2020-06-26T17:40:08.614" v="799" actId="1036"/>
          <ac:grpSpMkLst>
            <pc:docMk/>
            <pc:sldMk cId="264191957" sldId="320"/>
            <ac:grpSpMk id="19" creationId="{0948F9D1-62D7-4EB3-BC18-7A028402DA83}"/>
          </ac:grpSpMkLst>
        </pc:grpChg>
      </pc:sldChg>
      <pc:sldChg chg="modNotesTx">
        <pc:chgData name="Shay Axelrod" userId="310b0d24785f8b3b" providerId="LiveId" clId="{33B0354D-145E-41D5-8870-929BBA114872}" dt="2020-06-26T17:41:34.257" v="904" actId="20577"/>
        <pc:sldMkLst>
          <pc:docMk/>
          <pc:sldMk cId="3411535834" sldId="323"/>
        </pc:sldMkLst>
      </pc:sldChg>
      <pc:sldChg chg="modNotesTx">
        <pc:chgData name="Shay Axelrod" userId="310b0d24785f8b3b" providerId="LiveId" clId="{33B0354D-145E-41D5-8870-929BBA114872}" dt="2020-06-26T17:45:27.450" v="939" actId="33524"/>
        <pc:sldMkLst>
          <pc:docMk/>
          <pc:sldMk cId="305021147" sldId="326"/>
        </pc:sldMkLst>
      </pc:sldChg>
      <pc:sldChg chg="modNotesTx">
        <pc:chgData name="Shay Axelrod" userId="310b0d24785f8b3b" providerId="LiveId" clId="{33B0354D-145E-41D5-8870-929BBA114872}" dt="2020-06-26T17:52:49.485" v="1733" actId="115"/>
        <pc:sldMkLst>
          <pc:docMk/>
          <pc:sldMk cId="61906927" sldId="329"/>
        </pc:sldMkLst>
      </pc:sldChg>
      <pc:sldChg chg="modNotesTx">
        <pc:chgData name="Shay Axelrod" userId="310b0d24785f8b3b" providerId="LiveId" clId="{33B0354D-145E-41D5-8870-929BBA114872}" dt="2020-06-26T17:56:10.603" v="2128" actId="20577"/>
        <pc:sldMkLst>
          <pc:docMk/>
          <pc:sldMk cId="3459356981" sldId="330"/>
        </pc:sldMkLst>
      </pc:sldChg>
    </pc:docChg>
  </pc:docChgLst>
  <pc:docChgLst>
    <pc:chgData name="Shay Axelrod" userId="310b0d24785f8b3b" providerId="LiveId" clId="{8289E3DA-099C-45CE-8C93-82CCF83E87C9}"/>
    <pc:docChg chg="undo redo custSel addSld delSld modSld sldOrd">
      <pc:chgData name="Shay Axelrod" userId="310b0d24785f8b3b" providerId="LiveId" clId="{8289E3DA-099C-45CE-8C93-82CCF83E87C9}" dt="2021-01-17T21:35:08.622" v="16396" actId="20577"/>
      <pc:docMkLst>
        <pc:docMk/>
      </pc:docMkLst>
      <pc:sldChg chg="addSp delSp modSp add mod modTransition modNotesTx">
        <pc:chgData name="Shay Axelrod" userId="310b0d24785f8b3b" providerId="LiveId" clId="{8289E3DA-099C-45CE-8C93-82CCF83E87C9}" dt="2021-01-17T17:42:16.079" v="6464" actId="20577"/>
        <pc:sldMkLst>
          <pc:docMk/>
          <pc:sldMk cId="521151816" sldId="259"/>
        </pc:sldMkLst>
        <pc:spChg chg="mod">
          <ac:chgData name="Shay Axelrod" userId="310b0d24785f8b3b" providerId="LiveId" clId="{8289E3DA-099C-45CE-8C93-82CCF83E87C9}" dt="2021-01-17T15:55:24.229" v="3814" actId="404"/>
          <ac:spMkLst>
            <pc:docMk/>
            <pc:sldMk cId="521151816" sldId="259"/>
            <ac:spMk id="8" creationId="{D517D731-BA48-4817-AE29-EE287908D93A}"/>
          </ac:spMkLst>
        </pc:spChg>
        <pc:spChg chg="mod">
          <ac:chgData name="Shay Axelrod" userId="310b0d24785f8b3b" providerId="LiveId" clId="{8289E3DA-099C-45CE-8C93-82CCF83E87C9}" dt="2021-01-17T16:53:38.784" v="4050" actId="1036"/>
          <ac:spMkLst>
            <pc:docMk/>
            <pc:sldMk cId="521151816" sldId="259"/>
            <ac:spMk id="15" creationId="{6461275D-B097-4BF5-A08B-75A9D6FC4AF9}"/>
          </ac:spMkLst>
        </pc:spChg>
        <pc:spChg chg="add mod">
          <ac:chgData name="Shay Axelrod" userId="310b0d24785f8b3b" providerId="LiveId" clId="{8289E3DA-099C-45CE-8C93-82CCF83E87C9}" dt="2021-01-17T17:37:47.175" v="6429"/>
          <ac:spMkLst>
            <pc:docMk/>
            <pc:sldMk cId="521151816" sldId="259"/>
            <ac:spMk id="16" creationId="{8C9CDD8E-60A1-42EA-AB62-DA76477FD545}"/>
          </ac:spMkLst>
        </pc:spChg>
        <pc:grpChg chg="mod">
          <ac:chgData name="Shay Axelrod" userId="310b0d24785f8b3b" providerId="LiveId" clId="{8289E3DA-099C-45CE-8C93-82CCF83E87C9}" dt="2021-01-17T16:53:08.952" v="4033" actId="14100"/>
          <ac:grpSpMkLst>
            <pc:docMk/>
            <pc:sldMk cId="521151816" sldId="259"/>
            <ac:grpSpMk id="9" creationId="{3741D836-67A0-49F4-9666-51D28F9EC52E}"/>
          </ac:grpSpMkLst>
        </pc:grpChg>
        <pc:grpChg chg="mod">
          <ac:chgData name="Shay Axelrod" userId="310b0d24785f8b3b" providerId="LiveId" clId="{8289E3DA-099C-45CE-8C93-82CCF83E87C9}" dt="2021-01-17T16:53:04.698" v="4032" actId="1037"/>
          <ac:grpSpMkLst>
            <pc:docMk/>
            <pc:sldMk cId="521151816" sldId="259"/>
            <ac:grpSpMk id="12" creationId="{4B30935D-E176-4240-BDA7-23A1C4404D53}"/>
          </ac:grpSpMkLst>
        </pc:grpChg>
        <pc:picChg chg="del mod">
          <ac:chgData name="Shay Axelrod" userId="310b0d24785f8b3b" providerId="LiveId" clId="{8289E3DA-099C-45CE-8C93-82CCF83E87C9}" dt="2021-01-17T15:23:46.773" v="3472" actId="478"/>
          <ac:picMkLst>
            <pc:docMk/>
            <pc:sldMk cId="521151816" sldId="259"/>
            <ac:picMk id="3" creationId="{F1BD131E-D3B5-4088-A82F-E86B83AB460B}"/>
          </ac:picMkLst>
        </pc:picChg>
      </pc:sldChg>
      <pc:sldChg chg="addSp delSp modSp del mod delDesignElem">
        <pc:chgData name="Shay Axelrod" userId="310b0d24785f8b3b" providerId="LiveId" clId="{8289E3DA-099C-45CE-8C93-82CCF83E87C9}" dt="2021-01-17T14:36:43.608" v="2281" actId="47"/>
        <pc:sldMkLst>
          <pc:docMk/>
          <pc:sldMk cId="685124816" sldId="293"/>
        </pc:sldMkLst>
        <pc:spChg chg="mod">
          <ac:chgData name="Shay Axelrod" userId="310b0d24785f8b3b" providerId="LiveId" clId="{8289E3DA-099C-45CE-8C93-82CCF83E87C9}" dt="2021-01-17T14:30:33.423" v="2066"/>
          <ac:spMkLst>
            <pc:docMk/>
            <pc:sldMk cId="685124816" sldId="293"/>
            <ac:spMk id="22" creationId="{F93C543D-E27E-43B0-BCB5-BFF538A2F8F2}"/>
          </ac:spMkLst>
        </pc:spChg>
        <pc:spChg chg="del">
          <ac:chgData name="Shay Axelrod" userId="310b0d24785f8b3b" providerId="LiveId" clId="{8289E3DA-099C-45CE-8C93-82CCF83E87C9}" dt="2021-01-17T14:30:33.423" v="2066"/>
          <ac:spMkLst>
            <pc:docMk/>
            <pc:sldMk cId="685124816" sldId="293"/>
            <ac:spMk id="27" creationId="{1EADCAF8-8823-4E89-8612-21029831A4B2}"/>
          </ac:spMkLst>
        </pc:spChg>
        <pc:spChg chg="del">
          <ac:chgData name="Shay Axelrod" userId="310b0d24785f8b3b" providerId="LiveId" clId="{8289E3DA-099C-45CE-8C93-82CCF83E87C9}" dt="2021-01-17T14:30:33.423" v="2066"/>
          <ac:spMkLst>
            <pc:docMk/>
            <pc:sldMk cId="685124816" sldId="293"/>
            <ac:spMk id="29" creationId="{28CA07B2-0819-4B62-9425-7A52BBDD7070}"/>
          </ac:spMkLst>
        </pc:spChg>
        <pc:spChg chg="add del mod">
          <ac:chgData name="Shay Axelrod" userId="310b0d24785f8b3b" providerId="LiveId" clId="{8289E3DA-099C-45CE-8C93-82CCF83E87C9}" dt="2021-01-17T13:05:20.308" v="1579" actId="1037"/>
          <ac:spMkLst>
            <pc:docMk/>
            <pc:sldMk cId="685124816" sldId="293"/>
            <ac:spMk id="44" creationId="{CD6EA699-CEA0-495D-8F7B-0666EB4D7547}"/>
          </ac:spMkLst>
        </pc:spChg>
        <pc:grpChg chg="mod">
          <ac:chgData name="Shay Axelrod" userId="310b0d24785f8b3b" providerId="LiveId" clId="{8289E3DA-099C-45CE-8C93-82CCF83E87C9}" dt="2021-01-17T13:04:51.652" v="1575" actId="12788"/>
          <ac:grpSpMkLst>
            <pc:docMk/>
            <pc:sldMk cId="685124816" sldId="293"/>
            <ac:grpSpMk id="30" creationId="{6A75EC2B-4091-4909-B043-61186762FB9F}"/>
          </ac:grpSpMkLst>
        </pc:grpChg>
        <pc:grpChg chg="del">
          <ac:chgData name="Shay Axelrod" userId="310b0d24785f8b3b" providerId="LiveId" clId="{8289E3DA-099C-45CE-8C93-82CCF83E87C9}" dt="2021-01-17T14:30:33.423" v="2066"/>
          <ac:grpSpMkLst>
            <pc:docMk/>
            <pc:sldMk cId="685124816" sldId="293"/>
            <ac:grpSpMk id="31" creationId="{DA02BEE4-A5D4-40AF-882D-49D34B086FFF}"/>
          </ac:grpSpMkLst>
        </pc:grpChg>
        <pc:picChg chg="add del mod">
          <ac:chgData name="Shay Axelrod" userId="310b0d24785f8b3b" providerId="LiveId" clId="{8289E3DA-099C-45CE-8C93-82CCF83E87C9}" dt="2021-01-17T13:26:54.004" v="1595" actId="478"/>
          <ac:picMkLst>
            <pc:docMk/>
            <pc:sldMk cId="685124816" sldId="293"/>
            <ac:picMk id="45" creationId="{4F638351-B726-42A9-AD77-D11DFE7707FF}"/>
          </ac:picMkLst>
        </pc:picChg>
        <pc:picChg chg="add del">
          <ac:chgData name="Shay Axelrod" userId="310b0d24785f8b3b" providerId="LiveId" clId="{8289E3DA-099C-45CE-8C93-82CCF83E87C9}" dt="2021-01-17T13:26:52.382" v="1594" actId="478"/>
          <ac:picMkLst>
            <pc:docMk/>
            <pc:sldMk cId="685124816" sldId="293"/>
            <ac:picMk id="48" creationId="{96E6BC3B-D65A-4A14-A253-D86072397A6A}"/>
          </ac:picMkLst>
        </pc:picChg>
      </pc:sldChg>
      <pc:sldChg chg="delSp modSp del mod delDesignElem">
        <pc:chgData name="Shay Axelrod" userId="310b0d24785f8b3b" providerId="LiveId" clId="{8289E3DA-099C-45CE-8C93-82CCF83E87C9}" dt="2021-01-17T14:45:52.882" v="2525" actId="47"/>
        <pc:sldMkLst>
          <pc:docMk/>
          <pc:sldMk cId="355393487" sldId="303"/>
        </pc:sldMkLst>
        <pc:spChg chg="mod">
          <ac:chgData name="Shay Axelrod" userId="310b0d24785f8b3b" providerId="LiveId" clId="{8289E3DA-099C-45CE-8C93-82CCF83E87C9}" dt="2021-01-13T19:49:54.834" v="92" actId="33524"/>
          <ac:spMkLst>
            <pc:docMk/>
            <pc:sldMk cId="355393487" sldId="303"/>
            <ac:spMk id="3" creationId="{23248AC5-88A7-44B1-9A73-0A07BBD3ECC2}"/>
          </ac:spMkLst>
        </pc:spChg>
        <pc:spChg chg="mod">
          <ac:chgData name="Shay Axelrod" userId="310b0d24785f8b3b" providerId="LiveId" clId="{8289E3DA-099C-45CE-8C93-82CCF83E87C9}" dt="2021-01-17T14:30:33.423" v="2066"/>
          <ac:spMkLst>
            <pc:docMk/>
            <pc:sldMk cId="355393487" sldId="303"/>
            <ac:spMk id="4" creationId="{ECFD42C1-778C-44C6-8350-CDD7D52E8B5F}"/>
          </ac:spMkLst>
        </pc:spChg>
        <pc:spChg chg="del">
          <ac:chgData name="Shay Axelrod" userId="310b0d24785f8b3b" providerId="LiveId" clId="{8289E3DA-099C-45CE-8C93-82CCF83E87C9}" dt="2021-01-17T14:30:33.423" v="2066"/>
          <ac:spMkLst>
            <pc:docMk/>
            <pc:sldMk cId="355393487" sldId="303"/>
            <ac:spMk id="90" creationId="{686EAD33-C5DD-4FAE-B20B-2707A6A92C99}"/>
          </ac:spMkLst>
        </pc:spChg>
        <pc:spChg chg="del">
          <ac:chgData name="Shay Axelrod" userId="310b0d24785f8b3b" providerId="LiveId" clId="{8289E3DA-099C-45CE-8C93-82CCF83E87C9}" dt="2021-01-17T14:30:33.423" v="2066"/>
          <ac:spMkLst>
            <pc:docMk/>
            <pc:sldMk cId="355393487" sldId="303"/>
            <ac:spMk id="91" creationId="{C2F7C8AC-27FC-4265-A113-E7CDA1AAD7D6}"/>
          </ac:spMkLst>
        </pc:spChg>
        <pc:grpChg chg="del">
          <ac:chgData name="Shay Axelrod" userId="310b0d24785f8b3b" providerId="LiveId" clId="{8289E3DA-099C-45CE-8C93-82CCF83E87C9}" dt="2021-01-17T14:30:33.423" v="2066"/>
          <ac:grpSpMkLst>
            <pc:docMk/>
            <pc:sldMk cId="355393487" sldId="303"/>
            <ac:grpSpMk id="92" creationId="{A574C829-AF08-4CA3-A132-7BA0448975BB}"/>
          </ac:grpSpMkLst>
        </pc:grpChg>
        <pc:grpChg chg="del">
          <ac:chgData name="Shay Axelrod" userId="310b0d24785f8b3b" providerId="LiveId" clId="{8289E3DA-099C-45CE-8C93-82CCF83E87C9}" dt="2021-01-17T14:30:33.423" v="2066"/>
          <ac:grpSpMkLst>
            <pc:docMk/>
            <pc:sldMk cId="355393487" sldId="303"/>
            <ac:grpSpMk id="94" creationId="{1D3FC9CC-6461-481B-BB4C-19D576432F73}"/>
          </ac:grpSpMkLst>
        </pc:grpChg>
      </pc:sldChg>
      <pc:sldChg chg="addSp delSp modSp mod modTransition delDesignElem">
        <pc:chgData name="Shay Axelrod" userId="310b0d24785f8b3b" providerId="LiveId" clId="{8289E3DA-099C-45CE-8C93-82CCF83E87C9}" dt="2021-01-17T16:58:34.139" v="4372"/>
        <pc:sldMkLst>
          <pc:docMk/>
          <pc:sldMk cId="1249777775" sldId="304"/>
        </pc:sldMkLst>
        <pc:spChg chg="mod">
          <ac:chgData name="Shay Axelrod" userId="310b0d24785f8b3b" providerId="LiveId" clId="{8289E3DA-099C-45CE-8C93-82CCF83E87C9}" dt="2021-01-17T14:30:33.423" v="2066"/>
          <ac:spMkLst>
            <pc:docMk/>
            <pc:sldMk cId="1249777775" sldId="304"/>
            <ac:spMk id="4" creationId="{ECFD42C1-778C-44C6-8350-CDD7D52E8B5F}"/>
          </ac:spMkLst>
        </pc:spChg>
        <pc:spChg chg="del mod">
          <ac:chgData name="Shay Axelrod" userId="310b0d24785f8b3b" providerId="LiveId" clId="{8289E3DA-099C-45CE-8C93-82CCF83E87C9}" dt="2021-01-17T14:47:27.234" v="2535" actId="478"/>
          <ac:spMkLst>
            <pc:docMk/>
            <pc:sldMk cId="1249777775" sldId="304"/>
            <ac:spMk id="5" creationId="{F85623D3-5BA7-498A-A657-80BEC5F75442}"/>
          </ac:spMkLst>
        </pc:spChg>
        <pc:spChg chg="del">
          <ac:chgData name="Shay Axelrod" userId="310b0d24785f8b3b" providerId="LiveId" clId="{8289E3DA-099C-45CE-8C93-82CCF83E87C9}" dt="2021-01-17T14:49:59.704" v="2690" actId="478"/>
          <ac:spMkLst>
            <pc:docMk/>
            <pc:sldMk cId="1249777775" sldId="304"/>
            <ac:spMk id="6" creationId="{B6F67BA6-31EB-476E-AD0C-AF991C0ABF15}"/>
          </ac:spMkLst>
        </pc:spChg>
        <pc:spChg chg="mod">
          <ac:chgData name="Shay Axelrod" userId="310b0d24785f8b3b" providerId="LiveId" clId="{8289E3DA-099C-45CE-8C93-82CCF83E87C9}" dt="2021-01-17T16:52:54.138" v="4001" actId="1035"/>
          <ac:spMkLst>
            <pc:docMk/>
            <pc:sldMk cId="1249777775" sldId="304"/>
            <ac:spMk id="7" creationId="{BD8BA6C8-CFBB-49D0-B48C-47A3FD6A8AE4}"/>
          </ac:spMkLst>
        </pc:spChg>
        <pc:spChg chg="add mod">
          <ac:chgData name="Shay Axelrod" userId="310b0d24785f8b3b" providerId="LiveId" clId="{8289E3DA-099C-45CE-8C93-82CCF83E87C9}" dt="2021-01-17T15:55:16.354" v="3813" actId="404"/>
          <ac:spMkLst>
            <pc:docMk/>
            <pc:sldMk cId="1249777775" sldId="304"/>
            <ac:spMk id="18" creationId="{F54BF84A-6057-400A-8E4B-09A8157EBA8F}"/>
          </ac:spMkLst>
        </pc:spChg>
        <pc:spChg chg="mod">
          <ac:chgData name="Shay Axelrod" userId="310b0d24785f8b3b" providerId="LiveId" clId="{8289E3DA-099C-45CE-8C93-82CCF83E87C9}" dt="2021-01-17T14:47:23.463" v="2533"/>
          <ac:spMkLst>
            <pc:docMk/>
            <pc:sldMk cId="1249777775" sldId="304"/>
            <ac:spMk id="21" creationId="{51B09D89-5860-4E41-A3AF-7B533ADC2783}"/>
          </ac:spMkLst>
        </pc:spChg>
        <pc:spChg chg="mod">
          <ac:chgData name="Shay Axelrod" userId="310b0d24785f8b3b" providerId="LiveId" clId="{8289E3DA-099C-45CE-8C93-82CCF83E87C9}" dt="2021-01-17T14:47:23.463" v="2533"/>
          <ac:spMkLst>
            <pc:docMk/>
            <pc:sldMk cId="1249777775" sldId="304"/>
            <ac:spMk id="24" creationId="{3B1C8A53-CD32-4660-A1D3-6F615AFDF246}"/>
          </ac:spMkLst>
        </pc:spChg>
        <pc:spChg chg="mod">
          <ac:chgData name="Shay Axelrod" userId="310b0d24785f8b3b" providerId="LiveId" clId="{8289E3DA-099C-45CE-8C93-82CCF83E87C9}" dt="2021-01-17T14:47:23.463" v="2533"/>
          <ac:spMkLst>
            <pc:docMk/>
            <pc:sldMk cId="1249777775" sldId="304"/>
            <ac:spMk id="26" creationId="{332B28AA-2E3E-4719-8250-F83DF387EF51}"/>
          </ac:spMkLst>
        </pc:spChg>
        <pc:spChg chg="mod">
          <ac:chgData name="Shay Axelrod" userId="310b0d24785f8b3b" providerId="LiveId" clId="{8289E3DA-099C-45CE-8C93-82CCF83E87C9}" dt="2021-01-17T14:47:23.463" v="2533"/>
          <ac:spMkLst>
            <pc:docMk/>
            <pc:sldMk cId="1249777775" sldId="304"/>
            <ac:spMk id="27" creationId="{2CAC6DCE-1BCF-4B27-B510-11BF02EB2E78}"/>
          </ac:spMkLst>
        </pc:spChg>
        <pc:spChg chg="add del mod">
          <ac:chgData name="Shay Axelrod" userId="310b0d24785f8b3b" providerId="LiveId" clId="{8289E3DA-099C-45CE-8C93-82CCF83E87C9}" dt="2021-01-17T14:49:12.753" v="2669" actId="478"/>
          <ac:spMkLst>
            <pc:docMk/>
            <pc:sldMk cId="1249777775" sldId="304"/>
            <ac:spMk id="28" creationId="{20893CEA-6071-455B-B306-201F9B07536E}"/>
          </ac:spMkLst>
        </pc:spChg>
        <pc:spChg chg="add del mod">
          <ac:chgData name="Shay Axelrod" userId="310b0d24785f8b3b" providerId="LiveId" clId="{8289E3DA-099C-45CE-8C93-82CCF83E87C9}" dt="2021-01-17T16:52:56.238" v="4002" actId="478"/>
          <ac:spMkLst>
            <pc:docMk/>
            <pc:sldMk cId="1249777775" sldId="304"/>
            <ac:spMk id="29" creationId="{3205249B-4C70-46EF-B29F-24EF119EE413}"/>
          </ac:spMkLst>
        </pc:spChg>
        <pc:spChg chg="del">
          <ac:chgData name="Shay Axelrod" userId="310b0d24785f8b3b" providerId="LiveId" clId="{8289E3DA-099C-45CE-8C93-82CCF83E87C9}" dt="2021-01-17T14:30:33.423" v="2066"/>
          <ac:spMkLst>
            <pc:docMk/>
            <pc:sldMk cId="1249777775" sldId="304"/>
            <ac:spMk id="90" creationId="{686EAD33-C5DD-4FAE-B20B-2707A6A92C99}"/>
          </ac:spMkLst>
        </pc:spChg>
        <pc:spChg chg="del">
          <ac:chgData name="Shay Axelrod" userId="310b0d24785f8b3b" providerId="LiveId" clId="{8289E3DA-099C-45CE-8C93-82CCF83E87C9}" dt="2021-01-17T14:30:33.423" v="2066"/>
          <ac:spMkLst>
            <pc:docMk/>
            <pc:sldMk cId="1249777775" sldId="304"/>
            <ac:spMk id="91" creationId="{C2F7C8AC-27FC-4265-A113-E7CDA1AAD7D6}"/>
          </ac:spMkLst>
        </pc:spChg>
        <pc:grpChg chg="add mod">
          <ac:chgData name="Shay Axelrod" userId="310b0d24785f8b3b" providerId="LiveId" clId="{8289E3DA-099C-45CE-8C93-82CCF83E87C9}" dt="2021-01-17T16:53:54.246" v="4129" actId="14100"/>
          <ac:grpSpMkLst>
            <pc:docMk/>
            <pc:sldMk cId="1249777775" sldId="304"/>
            <ac:grpSpMk id="19" creationId="{9FF9006F-0D20-4336-8E4C-BB5C686FC703}"/>
          </ac:grpSpMkLst>
        </pc:grpChg>
        <pc:grpChg chg="add mod">
          <ac:chgData name="Shay Axelrod" userId="310b0d24785f8b3b" providerId="LiveId" clId="{8289E3DA-099C-45CE-8C93-82CCF83E87C9}" dt="2021-01-17T16:53:50.924" v="4128" actId="1038"/>
          <ac:grpSpMkLst>
            <pc:docMk/>
            <pc:sldMk cId="1249777775" sldId="304"/>
            <ac:grpSpMk id="25" creationId="{37E3E13F-D99C-40AE-BFED-DE6F256DC329}"/>
          </ac:grpSpMkLst>
        </pc:grpChg>
        <pc:grpChg chg="del">
          <ac:chgData name="Shay Axelrod" userId="310b0d24785f8b3b" providerId="LiveId" clId="{8289E3DA-099C-45CE-8C93-82CCF83E87C9}" dt="2021-01-17T14:30:33.423" v="2066"/>
          <ac:grpSpMkLst>
            <pc:docMk/>
            <pc:sldMk cId="1249777775" sldId="304"/>
            <ac:grpSpMk id="92" creationId="{A574C829-AF08-4CA3-A132-7BA0448975BB}"/>
          </ac:grpSpMkLst>
        </pc:grpChg>
        <pc:grpChg chg="del">
          <ac:chgData name="Shay Axelrod" userId="310b0d24785f8b3b" providerId="LiveId" clId="{8289E3DA-099C-45CE-8C93-82CCF83E87C9}" dt="2021-01-17T14:30:33.423" v="2066"/>
          <ac:grpSpMkLst>
            <pc:docMk/>
            <pc:sldMk cId="1249777775" sldId="304"/>
            <ac:grpSpMk id="94" creationId="{1D3FC9CC-6461-481B-BB4C-19D576432F73}"/>
          </ac:grpSpMkLst>
        </pc:grpChg>
      </pc:sldChg>
      <pc:sldChg chg="addSp delSp modSp mod modTransition delDesignElem">
        <pc:chgData name="Shay Axelrod" userId="310b0d24785f8b3b" providerId="LiveId" clId="{8289E3DA-099C-45CE-8C93-82CCF83E87C9}" dt="2021-01-17T16:58:34.139" v="4372"/>
        <pc:sldMkLst>
          <pc:docMk/>
          <pc:sldMk cId="1854541232" sldId="305"/>
        </pc:sldMkLst>
        <pc:spChg chg="del">
          <ac:chgData name="Shay Axelrod" userId="310b0d24785f8b3b" providerId="LiveId" clId="{8289E3DA-099C-45CE-8C93-82CCF83E87C9}" dt="2021-01-17T14:50:05.940" v="2691" actId="478"/>
          <ac:spMkLst>
            <pc:docMk/>
            <pc:sldMk cId="1854541232" sldId="305"/>
            <ac:spMk id="2" creationId="{78C4B9EB-FF29-4B33-B597-49D67EF6EAC8}"/>
          </ac:spMkLst>
        </pc:spChg>
        <pc:spChg chg="mod">
          <ac:chgData name="Shay Axelrod" userId="310b0d24785f8b3b" providerId="LiveId" clId="{8289E3DA-099C-45CE-8C93-82CCF83E87C9}" dt="2021-01-17T16:53:30.844" v="4048" actId="1036"/>
          <ac:spMkLst>
            <pc:docMk/>
            <pc:sldMk cId="1854541232" sldId="305"/>
            <ac:spMk id="3" creationId="{ABC9BBFE-B938-4A0E-99E2-EC0E452F79EF}"/>
          </ac:spMkLst>
        </pc:spChg>
        <pc:spChg chg="mod">
          <ac:chgData name="Shay Axelrod" userId="310b0d24785f8b3b" providerId="LiveId" clId="{8289E3DA-099C-45CE-8C93-82CCF83E87C9}" dt="2021-01-17T14:30:33.423" v="2066"/>
          <ac:spMkLst>
            <pc:docMk/>
            <pc:sldMk cId="1854541232" sldId="305"/>
            <ac:spMk id="4" creationId="{ECFD42C1-778C-44C6-8350-CDD7D52E8B5F}"/>
          </ac:spMkLst>
        </pc:spChg>
        <pc:spChg chg="del">
          <ac:chgData name="Shay Axelrod" userId="310b0d24785f8b3b" providerId="LiveId" clId="{8289E3DA-099C-45CE-8C93-82CCF83E87C9}" dt="2021-01-17T14:49:58.459" v="2689" actId="478"/>
          <ac:spMkLst>
            <pc:docMk/>
            <pc:sldMk cId="1854541232" sldId="305"/>
            <ac:spMk id="6" creationId="{B6F67BA6-31EB-476E-AD0C-AF991C0ABF15}"/>
          </ac:spMkLst>
        </pc:spChg>
        <pc:spChg chg="add mod ord">
          <ac:chgData name="Shay Axelrod" userId="310b0d24785f8b3b" providerId="LiveId" clId="{8289E3DA-099C-45CE-8C93-82CCF83E87C9}" dt="2021-01-17T15:55:09.468" v="3812" actId="404"/>
          <ac:spMkLst>
            <pc:docMk/>
            <pc:sldMk cId="1854541232" sldId="305"/>
            <ac:spMk id="19" creationId="{1D2061E8-C2D3-4BA9-B0FF-3FC1F6955A91}"/>
          </ac:spMkLst>
        </pc:spChg>
        <pc:spChg chg="mod">
          <ac:chgData name="Shay Axelrod" userId="310b0d24785f8b3b" providerId="LiveId" clId="{8289E3DA-099C-45CE-8C93-82CCF83E87C9}" dt="2021-01-17T14:49:46.713" v="2675"/>
          <ac:spMkLst>
            <pc:docMk/>
            <pc:sldMk cId="1854541232" sldId="305"/>
            <ac:spMk id="24" creationId="{85F28B24-64A0-4364-AF46-982A619E6A70}"/>
          </ac:spMkLst>
        </pc:spChg>
        <pc:spChg chg="mod">
          <ac:chgData name="Shay Axelrod" userId="310b0d24785f8b3b" providerId="LiveId" clId="{8289E3DA-099C-45CE-8C93-82CCF83E87C9}" dt="2021-01-17T14:49:46.713" v="2675"/>
          <ac:spMkLst>
            <pc:docMk/>
            <pc:sldMk cId="1854541232" sldId="305"/>
            <ac:spMk id="25" creationId="{C7798AFF-2EDF-4955-8183-C655618B0B4D}"/>
          </ac:spMkLst>
        </pc:spChg>
        <pc:spChg chg="mod">
          <ac:chgData name="Shay Axelrod" userId="310b0d24785f8b3b" providerId="LiveId" clId="{8289E3DA-099C-45CE-8C93-82CCF83E87C9}" dt="2021-01-17T14:49:46.713" v="2675"/>
          <ac:spMkLst>
            <pc:docMk/>
            <pc:sldMk cId="1854541232" sldId="305"/>
            <ac:spMk id="27" creationId="{514FBB69-1802-41DF-B35A-E12B2839C9FE}"/>
          </ac:spMkLst>
        </pc:spChg>
        <pc:spChg chg="mod">
          <ac:chgData name="Shay Axelrod" userId="310b0d24785f8b3b" providerId="LiveId" clId="{8289E3DA-099C-45CE-8C93-82CCF83E87C9}" dt="2021-01-17T14:49:46.713" v="2675"/>
          <ac:spMkLst>
            <pc:docMk/>
            <pc:sldMk cId="1854541232" sldId="305"/>
            <ac:spMk id="28" creationId="{B4409F92-7484-4121-A239-242443EC60A0}"/>
          </ac:spMkLst>
        </pc:spChg>
        <pc:spChg chg="add del mod">
          <ac:chgData name="Shay Axelrod" userId="310b0d24785f8b3b" providerId="LiveId" clId="{8289E3DA-099C-45CE-8C93-82CCF83E87C9}" dt="2021-01-17T14:50:52.756" v="2826" actId="478"/>
          <ac:spMkLst>
            <pc:docMk/>
            <pc:sldMk cId="1854541232" sldId="305"/>
            <ac:spMk id="29" creationId="{DA393BF4-4394-4A1F-AD72-D19B6837BD72}"/>
          </ac:spMkLst>
        </pc:spChg>
        <pc:spChg chg="add del mod">
          <ac:chgData name="Shay Axelrod" userId="310b0d24785f8b3b" providerId="LiveId" clId="{8289E3DA-099C-45CE-8C93-82CCF83E87C9}" dt="2021-01-17T16:53:32.798" v="4049" actId="478"/>
          <ac:spMkLst>
            <pc:docMk/>
            <pc:sldMk cId="1854541232" sldId="305"/>
            <ac:spMk id="30" creationId="{B64E7090-6F9B-46C4-A317-00A2602A48DC}"/>
          </ac:spMkLst>
        </pc:spChg>
        <pc:spChg chg="del">
          <ac:chgData name="Shay Axelrod" userId="310b0d24785f8b3b" providerId="LiveId" clId="{8289E3DA-099C-45CE-8C93-82CCF83E87C9}" dt="2021-01-17T14:30:33.423" v="2066"/>
          <ac:spMkLst>
            <pc:docMk/>
            <pc:sldMk cId="1854541232" sldId="305"/>
            <ac:spMk id="90" creationId="{686EAD33-C5DD-4FAE-B20B-2707A6A92C99}"/>
          </ac:spMkLst>
        </pc:spChg>
        <pc:spChg chg="del">
          <ac:chgData name="Shay Axelrod" userId="310b0d24785f8b3b" providerId="LiveId" clId="{8289E3DA-099C-45CE-8C93-82CCF83E87C9}" dt="2021-01-17T14:30:33.423" v="2066"/>
          <ac:spMkLst>
            <pc:docMk/>
            <pc:sldMk cId="1854541232" sldId="305"/>
            <ac:spMk id="91" creationId="{C2F7C8AC-27FC-4265-A113-E7CDA1AAD7D6}"/>
          </ac:spMkLst>
        </pc:spChg>
        <pc:grpChg chg="add mod">
          <ac:chgData name="Shay Axelrod" userId="310b0d24785f8b3b" providerId="LiveId" clId="{8289E3DA-099C-45CE-8C93-82CCF83E87C9}" dt="2021-01-17T16:54:11.551" v="4159" actId="14100"/>
          <ac:grpSpMkLst>
            <pc:docMk/>
            <pc:sldMk cId="1854541232" sldId="305"/>
            <ac:grpSpMk id="21" creationId="{DDDCAF1E-5763-4E8A-BF62-CB7C18FFC3DF}"/>
          </ac:grpSpMkLst>
        </pc:grpChg>
        <pc:grpChg chg="add mod">
          <ac:chgData name="Shay Axelrod" userId="310b0d24785f8b3b" providerId="LiveId" clId="{8289E3DA-099C-45CE-8C93-82CCF83E87C9}" dt="2021-01-17T16:54:08.785" v="4158" actId="1037"/>
          <ac:grpSpMkLst>
            <pc:docMk/>
            <pc:sldMk cId="1854541232" sldId="305"/>
            <ac:grpSpMk id="26" creationId="{3F26739B-F047-4930-93A1-0108A3C0B8A2}"/>
          </ac:grpSpMkLst>
        </pc:grpChg>
        <pc:grpChg chg="del">
          <ac:chgData name="Shay Axelrod" userId="310b0d24785f8b3b" providerId="LiveId" clId="{8289E3DA-099C-45CE-8C93-82CCF83E87C9}" dt="2021-01-17T14:30:33.423" v="2066"/>
          <ac:grpSpMkLst>
            <pc:docMk/>
            <pc:sldMk cId="1854541232" sldId="305"/>
            <ac:grpSpMk id="92" creationId="{A574C829-AF08-4CA3-A132-7BA0448975BB}"/>
          </ac:grpSpMkLst>
        </pc:grpChg>
        <pc:grpChg chg="del">
          <ac:chgData name="Shay Axelrod" userId="310b0d24785f8b3b" providerId="LiveId" clId="{8289E3DA-099C-45CE-8C93-82CCF83E87C9}" dt="2021-01-17T14:30:33.423" v="2066"/>
          <ac:grpSpMkLst>
            <pc:docMk/>
            <pc:sldMk cId="1854541232" sldId="305"/>
            <ac:grpSpMk id="94" creationId="{1D3FC9CC-6461-481B-BB4C-19D576432F73}"/>
          </ac:grpSpMkLst>
        </pc:grpChg>
        <pc:picChg chg="mod">
          <ac:chgData name="Shay Axelrod" userId="310b0d24785f8b3b" providerId="LiveId" clId="{8289E3DA-099C-45CE-8C93-82CCF83E87C9}" dt="2021-01-17T14:53:53.012" v="2999" actId="12788"/>
          <ac:picMkLst>
            <pc:docMk/>
            <pc:sldMk cId="1854541232" sldId="305"/>
            <ac:picMk id="8" creationId="{D4233E90-C1F8-494E-8726-D7927A2BFC52}"/>
          </ac:picMkLst>
        </pc:picChg>
      </pc:sldChg>
      <pc:sldChg chg="addSp delSp modSp mod modTransition delDesignElem modNotesTx">
        <pc:chgData name="Shay Axelrod" userId="310b0d24785f8b3b" providerId="LiveId" clId="{8289E3DA-099C-45CE-8C93-82CCF83E87C9}" dt="2021-01-17T17:51:04.911" v="6474" actId="313"/>
        <pc:sldMkLst>
          <pc:docMk/>
          <pc:sldMk cId="928381797" sldId="306"/>
        </pc:sldMkLst>
        <pc:spChg chg="del mod">
          <ac:chgData name="Shay Axelrod" userId="310b0d24785f8b3b" providerId="LiveId" clId="{8289E3DA-099C-45CE-8C93-82CCF83E87C9}" dt="2021-01-17T14:54:23.959" v="3004" actId="478"/>
          <ac:spMkLst>
            <pc:docMk/>
            <pc:sldMk cId="928381797" sldId="306"/>
            <ac:spMk id="2" creationId="{9E935743-0E07-4D74-AAE3-167474C30705}"/>
          </ac:spMkLst>
        </pc:spChg>
        <pc:spChg chg="mod">
          <ac:chgData name="Shay Axelrod" userId="310b0d24785f8b3b" providerId="LiveId" clId="{8289E3DA-099C-45CE-8C93-82CCF83E87C9}" dt="2021-01-17T16:56:11.331" v="4252" actId="6549"/>
          <ac:spMkLst>
            <pc:docMk/>
            <pc:sldMk cId="928381797" sldId="306"/>
            <ac:spMk id="3" creationId="{6F958D71-8209-45D2-B00D-2EF51051C95F}"/>
          </ac:spMkLst>
        </pc:spChg>
        <pc:spChg chg="mod">
          <ac:chgData name="Shay Axelrod" userId="310b0d24785f8b3b" providerId="LiveId" clId="{8289E3DA-099C-45CE-8C93-82CCF83E87C9}" dt="2021-01-17T14:30:33.423" v="2066"/>
          <ac:spMkLst>
            <pc:docMk/>
            <pc:sldMk cId="928381797" sldId="306"/>
            <ac:spMk id="4" creationId="{ECFD42C1-778C-44C6-8350-CDD7D52E8B5F}"/>
          </ac:spMkLst>
        </pc:spChg>
        <pc:spChg chg="del">
          <ac:chgData name="Shay Axelrod" userId="310b0d24785f8b3b" providerId="LiveId" clId="{8289E3DA-099C-45CE-8C93-82CCF83E87C9}" dt="2021-01-17T14:54:24.699" v="3005" actId="478"/>
          <ac:spMkLst>
            <pc:docMk/>
            <pc:sldMk cId="928381797" sldId="306"/>
            <ac:spMk id="6" creationId="{B6F67BA6-31EB-476E-AD0C-AF991C0ABF15}"/>
          </ac:spMkLst>
        </pc:spChg>
        <pc:spChg chg="add mod ord">
          <ac:chgData name="Shay Axelrod" userId="310b0d24785f8b3b" providerId="LiveId" clId="{8289E3DA-099C-45CE-8C93-82CCF83E87C9}" dt="2021-01-17T16:54:57.732" v="4197" actId="404"/>
          <ac:spMkLst>
            <pc:docMk/>
            <pc:sldMk cId="928381797" sldId="306"/>
            <ac:spMk id="18" creationId="{8FF1C023-7310-4432-A7DD-BD00920965CC}"/>
          </ac:spMkLst>
        </pc:spChg>
        <pc:spChg chg="mod">
          <ac:chgData name="Shay Axelrod" userId="310b0d24785f8b3b" providerId="LiveId" clId="{8289E3DA-099C-45CE-8C93-82CCF83E87C9}" dt="2021-01-17T14:54:03.602" v="3000"/>
          <ac:spMkLst>
            <pc:docMk/>
            <pc:sldMk cId="928381797" sldId="306"/>
            <ac:spMk id="21" creationId="{C932B533-B999-48BE-ADEB-7B0E57BA9D30}"/>
          </ac:spMkLst>
        </pc:spChg>
        <pc:spChg chg="mod">
          <ac:chgData name="Shay Axelrod" userId="310b0d24785f8b3b" providerId="LiveId" clId="{8289E3DA-099C-45CE-8C93-82CCF83E87C9}" dt="2021-01-17T14:54:03.602" v="3000"/>
          <ac:spMkLst>
            <pc:docMk/>
            <pc:sldMk cId="928381797" sldId="306"/>
            <ac:spMk id="24" creationId="{3314FA24-7E2E-4990-957F-A76D69A84742}"/>
          </ac:spMkLst>
        </pc:spChg>
        <pc:spChg chg="mod">
          <ac:chgData name="Shay Axelrod" userId="310b0d24785f8b3b" providerId="LiveId" clId="{8289E3DA-099C-45CE-8C93-82CCF83E87C9}" dt="2021-01-17T14:54:03.602" v="3000"/>
          <ac:spMkLst>
            <pc:docMk/>
            <pc:sldMk cId="928381797" sldId="306"/>
            <ac:spMk id="26" creationId="{C5241F67-124A-4D5D-BB2D-1034CD0C7D42}"/>
          </ac:spMkLst>
        </pc:spChg>
        <pc:spChg chg="mod">
          <ac:chgData name="Shay Axelrod" userId="310b0d24785f8b3b" providerId="LiveId" clId="{8289E3DA-099C-45CE-8C93-82CCF83E87C9}" dt="2021-01-17T14:54:03.602" v="3000"/>
          <ac:spMkLst>
            <pc:docMk/>
            <pc:sldMk cId="928381797" sldId="306"/>
            <ac:spMk id="27" creationId="{D0ED8D87-B66C-446E-B26E-6C2D2C33B3C5}"/>
          </ac:spMkLst>
        </pc:spChg>
        <pc:spChg chg="add del mod">
          <ac:chgData name="Shay Axelrod" userId="310b0d24785f8b3b" providerId="LiveId" clId="{8289E3DA-099C-45CE-8C93-82CCF83E87C9}" dt="2021-01-17T14:58:17.758" v="3074" actId="478"/>
          <ac:spMkLst>
            <pc:docMk/>
            <pc:sldMk cId="928381797" sldId="306"/>
            <ac:spMk id="28" creationId="{CE2BBB4C-4AFC-42FE-A0B8-C023B8CADC9C}"/>
          </ac:spMkLst>
        </pc:spChg>
        <pc:spChg chg="add del mod">
          <ac:chgData name="Shay Axelrod" userId="310b0d24785f8b3b" providerId="LiveId" clId="{8289E3DA-099C-45CE-8C93-82CCF83E87C9}" dt="2021-01-17T16:56:00.144" v="4246" actId="478"/>
          <ac:spMkLst>
            <pc:docMk/>
            <pc:sldMk cId="928381797" sldId="306"/>
            <ac:spMk id="29" creationId="{DF509D25-1886-4E05-9C4D-5C74FCB4756C}"/>
          </ac:spMkLst>
        </pc:spChg>
        <pc:spChg chg="del">
          <ac:chgData name="Shay Axelrod" userId="310b0d24785f8b3b" providerId="LiveId" clId="{8289E3DA-099C-45CE-8C93-82CCF83E87C9}" dt="2021-01-17T14:30:33.423" v="2066"/>
          <ac:spMkLst>
            <pc:docMk/>
            <pc:sldMk cId="928381797" sldId="306"/>
            <ac:spMk id="90" creationId="{686EAD33-C5DD-4FAE-B20B-2707A6A92C99}"/>
          </ac:spMkLst>
        </pc:spChg>
        <pc:spChg chg="del">
          <ac:chgData name="Shay Axelrod" userId="310b0d24785f8b3b" providerId="LiveId" clId="{8289E3DA-099C-45CE-8C93-82CCF83E87C9}" dt="2021-01-17T14:30:33.423" v="2066"/>
          <ac:spMkLst>
            <pc:docMk/>
            <pc:sldMk cId="928381797" sldId="306"/>
            <ac:spMk id="91" creationId="{C2F7C8AC-27FC-4265-A113-E7CDA1AAD7D6}"/>
          </ac:spMkLst>
        </pc:spChg>
        <pc:grpChg chg="add mod">
          <ac:chgData name="Shay Axelrod" userId="310b0d24785f8b3b" providerId="LiveId" clId="{8289E3DA-099C-45CE-8C93-82CCF83E87C9}" dt="2021-01-17T16:55:06.995" v="4232" actId="14100"/>
          <ac:grpSpMkLst>
            <pc:docMk/>
            <pc:sldMk cId="928381797" sldId="306"/>
            <ac:grpSpMk id="19" creationId="{8A44AE4D-3BE0-4885-8F91-58C313F716A3}"/>
          </ac:grpSpMkLst>
        </pc:grpChg>
        <pc:grpChg chg="add mod">
          <ac:chgData name="Shay Axelrod" userId="310b0d24785f8b3b" providerId="LiveId" clId="{8289E3DA-099C-45CE-8C93-82CCF83E87C9}" dt="2021-01-17T16:55:05.086" v="4231" actId="1037"/>
          <ac:grpSpMkLst>
            <pc:docMk/>
            <pc:sldMk cId="928381797" sldId="306"/>
            <ac:grpSpMk id="25" creationId="{3118FE4D-2664-4009-AA31-0F32AB54A521}"/>
          </ac:grpSpMkLst>
        </pc:grpChg>
        <pc:grpChg chg="del">
          <ac:chgData name="Shay Axelrod" userId="310b0d24785f8b3b" providerId="LiveId" clId="{8289E3DA-099C-45CE-8C93-82CCF83E87C9}" dt="2021-01-17T14:30:33.423" v="2066"/>
          <ac:grpSpMkLst>
            <pc:docMk/>
            <pc:sldMk cId="928381797" sldId="306"/>
            <ac:grpSpMk id="92" creationId="{A574C829-AF08-4CA3-A132-7BA0448975BB}"/>
          </ac:grpSpMkLst>
        </pc:grpChg>
        <pc:grpChg chg="del">
          <ac:chgData name="Shay Axelrod" userId="310b0d24785f8b3b" providerId="LiveId" clId="{8289E3DA-099C-45CE-8C93-82CCF83E87C9}" dt="2021-01-17T14:30:33.423" v="2066"/>
          <ac:grpSpMkLst>
            <pc:docMk/>
            <pc:sldMk cId="928381797" sldId="306"/>
            <ac:grpSpMk id="94" creationId="{1D3FC9CC-6461-481B-BB4C-19D576432F73}"/>
          </ac:grpSpMkLst>
        </pc:grpChg>
      </pc:sldChg>
      <pc:sldChg chg="delSp modSp del modTransition delDesignElem">
        <pc:chgData name="Shay Axelrod" userId="310b0d24785f8b3b" providerId="LiveId" clId="{8289E3DA-099C-45CE-8C93-82CCF83E87C9}" dt="2021-01-17T18:19:16.953" v="6625" actId="47"/>
        <pc:sldMkLst>
          <pc:docMk/>
          <pc:sldMk cId="2066719611" sldId="307"/>
        </pc:sldMkLst>
        <pc:spChg chg="mod">
          <ac:chgData name="Shay Axelrod" userId="310b0d24785f8b3b" providerId="LiveId" clId="{8289E3DA-099C-45CE-8C93-82CCF83E87C9}" dt="2021-01-17T14:30:33.423" v="2066"/>
          <ac:spMkLst>
            <pc:docMk/>
            <pc:sldMk cId="2066719611" sldId="307"/>
            <ac:spMk id="4" creationId="{ECFD42C1-778C-44C6-8350-CDD7D52E8B5F}"/>
          </ac:spMkLst>
        </pc:spChg>
        <pc:spChg chg="del">
          <ac:chgData name="Shay Axelrod" userId="310b0d24785f8b3b" providerId="LiveId" clId="{8289E3DA-099C-45CE-8C93-82CCF83E87C9}" dt="2021-01-17T14:30:33.423" v="2066"/>
          <ac:spMkLst>
            <pc:docMk/>
            <pc:sldMk cId="2066719611" sldId="307"/>
            <ac:spMk id="90" creationId="{686EAD33-C5DD-4FAE-B20B-2707A6A92C99}"/>
          </ac:spMkLst>
        </pc:spChg>
        <pc:spChg chg="del">
          <ac:chgData name="Shay Axelrod" userId="310b0d24785f8b3b" providerId="LiveId" clId="{8289E3DA-099C-45CE-8C93-82CCF83E87C9}" dt="2021-01-17T14:30:33.423" v="2066"/>
          <ac:spMkLst>
            <pc:docMk/>
            <pc:sldMk cId="2066719611" sldId="307"/>
            <ac:spMk id="91" creationId="{C2F7C8AC-27FC-4265-A113-E7CDA1AAD7D6}"/>
          </ac:spMkLst>
        </pc:spChg>
        <pc:grpChg chg="del">
          <ac:chgData name="Shay Axelrod" userId="310b0d24785f8b3b" providerId="LiveId" clId="{8289E3DA-099C-45CE-8C93-82CCF83E87C9}" dt="2021-01-17T14:30:33.423" v="2066"/>
          <ac:grpSpMkLst>
            <pc:docMk/>
            <pc:sldMk cId="2066719611" sldId="307"/>
            <ac:grpSpMk id="92" creationId="{A574C829-AF08-4CA3-A132-7BA0448975BB}"/>
          </ac:grpSpMkLst>
        </pc:grpChg>
        <pc:grpChg chg="del">
          <ac:chgData name="Shay Axelrod" userId="310b0d24785f8b3b" providerId="LiveId" clId="{8289E3DA-099C-45CE-8C93-82CCF83E87C9}" dt="2021-01-17T14:30:33.423" v="2066"/>
          <ac:grpSpMkLst>
            <pc:docMk/>
            <pc:sldMk cId="2066719611" sldId="307"/>
            <ac:grpSpMk id="94" creationId="{1D3FC9CC-6461-481B-BB4C-19D576432F73}"/>
          </ac:grpSpMkLst>
        </pc:grpChg>
      </pc:sldChg>
      <pc:sldChg chg="addSp delSp modSp mod modTransition delDesignElem modNotesTx">
        <pc:chgData name="Shay Axelrod" userId="310b0d24785f8b3b" providerId="LiveId" clId="{8289E3DA-099C-45CE-8C93-82CCF83E87C9}" dt="2021-01-17T17:53:08.648" v="6483" actId="20577"/>
        <pc:sldMkLst>
          <pc:docMk/>
          <pc:sldMk cId="3424634756" sldId="308"/>
        </pc:sldMkLst>
        <pc:spChg chg="mod">
          <ac:chgData name="Shay Axelrod" userId="310b0d24785f8b3b" providerId="LiveId" clId="{8289E3DA-099C-45CE-8C93-82CCF83E87C9}" dt="2021-01-17T14:30:33.423" v="2066"/>
          <ac:spMkLst>
            <pc:docMk/>
            <pc:sldMk cId="3424634756" sldId="308"/>
            <ac:spMk id="4" creationId="{ECFD42C1-778C-44C6-8350-CDD7D52E8B5F}"/>
          </ac:spMkLst>
        </pc:spChg>
        <pc:spChg chg="del">
          <ac:chgData name="Shay Axelrod" userId="310b0d24785f8b3b" providerId="LiveId" clId="{8289E3DA-099C-45CE-8C93-82CCF83E87C9}" dt="2021-01-17T16:59:41.457" v="4385" actId="478"/>
          <ac:spMkLst>
            <pc:docMk/>
            <pc:sldMk cId="3424634756" sldId="308"/>
            <ac:spMk id="6" creationId="{B6F67BA6-31EB-476E-AD0C-AF991C0ABF15}"/>
          </ac:spMkLst>
        </pc:spChg>
        <pc:spChg chg="add del mod">
          <ac:chgData name="Shay Axelrod" userId="310b0d24785f8b3b" providerId="LiveId" clId="{8289E3DA-099C-45CE-8C93-82CCF83E87C9}" dt="2021-01-13T19:58:23.452" v="116" actId="478"/>
          <ac:spMkLst>
            <pc:docMk/>
            <pc:sldMk cId="3424634756" sldId="308"/>
            <ac:spMk id="33" creationId="{34DA657F-1E14-454C-9705-AFAD2352F304}"/>
          </ac:spMkLst>
        </pc:spChg>
        <pc:spChg chg="add mod">
          <ac:chgData name="Shay Axelrod" userId="310b0d24785f8b3b" providerId="LiveId" clId="{8289E3DA-099C-45CE-8C93-82CCF83E87C9}" dt="2021-01-17T16:57:10.711" v="4316" actId="207"/>
          <ac:spMkLst>
            <pc:docMk/>
            <pc:sldMk cId="3424634756" sldId="308"/>
            <ac:spMk id="35" creationId="{038F1491-7A2A-4B27-960F-D72B0B36769F}"/>
          </ac:spMkLst>
        </pc:spChg>
        <pc:spChg chg="add mod">
          <ac:chgData name="Shay Axelrod" userId="310b0d24785f8b3b" providerId="LiveId" clId="{8289E3DA-099C-45CE-8C93-82CCF83E87C9}" dt="2021-01-17T16:57:11.131" v="4317" actId="207"/>
          <ac:spMkLst>
            <pc:docMk/>
            <pc:sldMk cId="3424634756" sldId="308"/>
            <ac:spMk id="36" creationId="{80F4EE18-5B45-443F-8AA0-1009E2F5703F}"/>
          </ac:spMkLst>
        </pc:spChg>
        <pc:spChg chg="add mod">
          <ac:chgData name="Shay Axelrod" userId="310b0d24785f8b3b" providerId="LiveId" clId="{8289E3DA-099C-45CE-8C93-82CCF83E87C9}" dt="2021-01-17T16:57:10.261" v="4314" actId="207"/>
          <ac:spMkLst>
            <pc:docMk/>
            <pc:sldMk cId="3424634756" sldId="308"/>
            <ac:spMk id="37" creationId="{02C80483-8E73-4160-AA8F-F39BF9FBE1AD}"/>
          </ac:spMkLst>
        </pc:spChg>
        <pc:spChg chg="del mod">
          <ac:chgData name="Shay Axelrod" userId="310b0d24785f8b3b" providerId="LiveId" clId="{8289E3DA-099C-45CE-8C93-82CCF83E87C9}" dt="2021-01-17T16:56:28.015" v="4255" actId="478"/>
          <ac:spMkLst>
            <pc:docMk/>
            <pc:sldMk cId="3424634756" sldId="308"/>
            <ac:spMk id="38" creationId="{907A4AB7-90F5-4007-A590-050246097CEF}"/>
          </ac:spMkLst>
        </pc:spChg>
        <pc:spChg chg="add mod">
          <ac:chgData name="Shay Axelrod" userId="310b0d24785f8b3b" providerId="LiveId" clId="{8289E3DA-099C-45CE-8C93-82CCF83E87C9}" dt="2021-01-17T16:56:34.674" v="4257"/>
          <ac:spMkLst>
            <pc:docMk/>
            <pc:sldMk cId="3424634756" sldId="308"/>
            <ac:spMk id="39" creationId="{ABDBD6DB-1292-4FA3-99FF-8862944F9A5C}"/>
          </ac:spMkLst>
        </pc:spChg>
        <pc:spChg chg="mod">
          <ac:chgData name="Shay Axelrod" userId="310b0d24785f8b3b" providerId="LiveId" clId="{8289E3DA-099C-45CE-8C93-82CCF83E87C9}" dt="2021-01-17T16:56:25.339" v="4253"/>
          <ac:spMkLst>
            <pc:docMk/>
            <pc:sldMk cId="3424634756" sldId="308"/>
            <ac:spMk id="41" creationId="{720FB26D-A440-4BFA-A05A-8610B41D370C}"/>
          </ac:spMkLst>
        </pc:spChg>
        <pc:spChg chg="mod">
          <ac:chgData name="Shay Axelrod" userId="310b0d24785f8b3b" providerId="LiveId" clId="{8289E3DA-099C-45CE-8C93-82CCF83E87C9}" dt="2021-01-13T20:01:48.166" v="227" actId="165"/>
          <ac:spMkLst>
            <pc:docMk/>
            <pc:sldMk cId="3424634756" sldId="308"/>
            <ac:spMk id="46" creationId="{97360409-E17D-4056-9A8B-8F60B8F63773}"/>
          </ac:spMkLst>
        </pc:spChg>
        <pc:spChg chg="mod">
          <ac:chgData name="Shay Axelrod" userId="310b0d24785f8b3b" providerId="LiveId" clId="{8289E3DA-099C-45CE-8C93-82CCF83E87C9}" dt="2021-01-13T20:01:48.166" v="227" actId="165"/>
          <ac:spMkLst>
            <pc:docMk/>
            <pc:sldMk cId="3424634756" sldId="308"/>
            <ac:spMk id="47" creationId="{82E884EB-A050-40C4-8F7B-FEE6532FA302}"/>
          </ac:spMkLst>
        </pc:spChg>
        <pc:spChg chg="mod">
          <ac:chgData name="Shay Axelrod" userId="310b0d24785f8b3b" providerId="LiveId" clId="{8289E3DA-099C-45CE-8C93-82CCF83E87C9}" dt="2021-01-13T20:01:48.166" v="227" actId="165"/>
          <ac:spMkLst>
            <pc:docMk/>
            <pc:sldMk cId="3424634756" sldId="308"/>
            <ac:spMk id="48" creationId="{4562E858-64B1-46DE-B304-BB5C16856F10}"/>
          </ac:spMkLst>
        </pc:spChg>
        <pc:spChg chg="mod">
          <ac:chgData name="Shay Axelrod" userId="310b0d24785f8b3b" providerId="LiveId" clId="{8289E3DA-099C-45CE-8C93-82CCF83E87C9}" dt="2021-01-13T20:01:48.166" v="227" actId="165"/>
          <ac:spMkLst>
            <pc:docMk/>
            <pc:sldMk cId="3424634756" sldId="308"/>
            <ac:spMk id="49" creationId="{F8230E91-EFB2-4B5F-A4CF-3F8CD1DD4401}"/>
          </ac:spMkLst>
        </pc:spChg>
        <pc:spChg chg="mod">
          <ac:chgData name="Shay Axelrod" userId="310b0d24785f8b3b" providerId="LiveId" clId="{8289E3DA-099C-45CE-8C93-82CCF83E87C9}" dt="2021-01-13T20:01:48.166" v="227" actId="165"/>
          <ac:spMkLst>
            <pc:docMk/>
            <pc:sldMk cId="3424634756" sldId="308"/>
            <ac:spMk id="50" creationId="{AC5CF228-17FD-4F39-BF81-961EBED1AE38}"/>
          </ac:spMkLst>
        </pc:spChg>
        <pc:spChg chg="mod">
          <ac:chgData name="Shay Axelrod" userId="310b0d24785f8b3b" providerId="LiveId" clId="{8289E3DA-099C-45CE-8C93-82CCF83E87C9}" dt="2021-01-13T20:01:48.166" v="227" actId="165"/>
          <ac:spMkLst>
            <pc:docMk/>
            <pc:sldMk cId="3424634756" sldId="308"/>
            <ac:spMk id="51" creationId="{0D52ABF8-FFC8-4162-9FAD-A08635755B1C}"/>
          </ac:spMkLst>
        </pc:spChg>
        <pc:spChg chg="mod">
          <ac:chgData name="Shay Axelrod" userId="310b0d24785f8b3b" providerId="LiveId" clId="{8289E3DA-099C-45CE-8C93-82CCF83E87C9}" dt="2021-01-13T20:01:48.166" v="227" actId="165"/>
          <ac:spMkLst>
            <pc:docMk/>
            <pc:sldMk cId="3424634756" sldId="308"/>
            <ac:spMk id="52" creationId="{ACC26B15-D06A-4A0C-8A7A-B57E84233332}"/>
          </ac:spMkLst>
        </pc:spChg>
        <pc:spChg chg="mod">
          <ac:chgData name="Shay Axelrod" userId="310b0d24785f8b3b" providerId="LiveId" clId="{8289E3DA-099C-45CE-8C93-82CCF83E87C9}" dt="2021-01-13T20:01:48.166" v="227" actId="165"/>
          <ac:spMkLst>
            <pc:docMk/>
            <pc:sldMk cId="3424634756" sldId="308"/>
            <ac:spMk id="53" creationId="{80BAEB2A-9CF9-43E1-992D-A0F6595D3F9D}"/>
          </ac:spMkLst>
        </pc:spChg>
        <pc:spChg chg="add mod">
          <ac:chgData name="Shay Axelrod" userId="310b0d24785f8b3b" providerId="LiveId" clId="{8289E3DA-099C-45CE-8C93-82CCF83E87C9}" dt="2021-01-13T20:01:48.166" v="227" actId="165"/>
          <ac:spMkLst>
            <pc:docMk/>
            <pc:sldMk cId="3424634756" sldId="308"/>
            <ac:spMk id="54" creationId="{F776F85F-F698-42BD-AD43-6A25DF6A90E0}"/>
          </ac:spMkLst>
        </pc:spChg>
        <pc:spChg chg="add mod">
          <ac:chgData name="Shay Axelrod" userId="310b0d24785f8b3b" providerId="LiveId" clId="{8289E3DA-099C-45CE-8C93-82CCF83E87C9}" dt="2021-01-13T20:01:48.166" v="227" actId="165"/>
          <ac:spMkLst>
            <pc:docMk/>
            <pc:sldMk cId="3424634756" sldId="308"/>
            <ac:spMk id="55" creationId="{A7715BF2-5D49-4A75-919F-402836044485}"/>
          </ac:spMkLst>
        </pc:spChg>
        <pc:spChg chg="add mod">
          <ac:chgData name="Shay Axelrod" userId="310b0d24785f8b3b" providerId="LiveId" clId="{8289E3DA-099C-45CE-8C93-82CCF83E87C9}" dt="2021-01-17T16:57:10.496" v="4315" actId="207"/>
          <ac:spMkLst>
            <pc:docMk/>
            <pc:sldMk cId="3424634756" sldId="308"/>
            <ac:spMk id="56" creationId="{3D863E07-CE4E-4460-8531-68C463B24B94}"/>
          </ac:spMkLst>
        </pc:spChg>
        <pc:spChg chg="mod">
          <ac:chgData name="Shay Axelrod" userId="310b0d24785f8b3b" providerId="LiveId" clId="{8289E3DA-099C-45CE-8C93-82CCF83E87C9}" dt="2021-01-17T16:56:25.339" v="4253"/>
          <ac:spMkLst>
            <pc:docMk/>
            <pc:sldMk cId="3424634756" sldId="308"/>
            <ac:spMk id="57" creationId="{769EAF9A-9959-408E-8331-41BAF94DD6DE}"/>
          </ac:spMkLst>
        </pc:spChg>
        <pc:spChg chg="mod">
          <ac:chgData name="Shay Axelrod" userId="310b0d24785f8b3b" providerId="LiveId" clId="{8289E3DA-099C-45CE-8C93-82CCF83E87C9}" dt="2021-01-17T16:56:25.339" v="4253"/>
          <ac:spMkLst>
            <pc:docMk/>
            <pc:sldMk cId="3424634756" sldId="308"/>
            <ac:spMk id="59" creationId="{8701E51D-500D-439D-9C76-ACC26BBD41E7}"/>
          </ac:spMkLst>
        </pc:spChg>
        <pc:spChg chg="mod">
          <ac:chgData name="Shay Axelrod" userId="310b0d24785f8b3b" providerId="LiveId" clId="{8289E3DA-099C-45CE-8C93-82CCF83E87C9}" dt="2021-01-17T16:56:25.339" v="4253"/>
          <ac:spMkLst>
            <pc:docMk/>
            <pc:sldMk cId="3424634756" sldId="308"/>
            <ac:spMk id="60" creationId="{E90B878A-2C3E-41CA-BB20-D23F5C238925}"/>
          </ac:spMkLst>
        </pc:spChg>
        <pc:spChg chg="del">
          <ac:chgData name="Shay Axelrod" userId="310b0d24785f8b3b" providerId="LiveId" clId="{8289E3DA-099C-45CE-8C93-82CCF83E87C9}" dt="2021-01-17T14:30:33.423" v="2066"/>
          <ac:spMkLst>
            <pc:docMk/>
            <pc:sldMk cId="3424634756" sldId="308"/>
            <ac:spMk id="90" creationId="{686EAD33-C5DD-4FAE-B20B-2707A6A92C99}"/>
          </ac:spMkLst>
        </pc:spChg>
        <pc:spChg chg="del">
          <ac:chgData name="Shay Axelrod" userId="310b0d24785f8b3b" providerId="LiveId" clId="{8289E3DA-099C-45CE-8C93-82CCF83E87C9}" dt="2021-01-17T14:30:33.423" v="2066"/>
          <ac:spMkLst>
            <pc:docMk/>
            <pc:sldMk cId="3424634756" sldId="308"/>
            <ac:spMk id="91" creationId="{C2F7C8AC-27FC-4265-A113-E7CDA1AAD7D6}"/>
          </ac:spMkLst>
        </pc:spChg>
        <pc:grpChg chg="add del mod">
          <ac:chgData name="Shay Axelrod" userId="310b0d24785f8b3b" providerId="LiveId" clId="{8289E3DA-099C-45CE-8C93-82CCF83E87C9}" dt="2021-01-13T20:01:48.166" v="227" actId="165"/>
          <ac:grpSpMkLst>
            <pc:docMk/>
            <pc:sldMk cId="3424634756" sldId="308"/>
            <ac:grpSpMk id="2" creationId="{42B0CE7C-DF0E-4133-9DF2-D04F3F3BF3E6}"/>
          </ac:grpSpMkLst>
        </pc:grpChg>
        <pc:grpChg chg="add mod ord topLvl">
          <ac:chgData name="Shay Axelrod" userId="310b0d24785f8b3b" providerId="LiveId" clId="{8289E3DA-099C-45CE-8C93-82CCF83E87C9}" dt="2021-01-13T20:01:48.166" v="227" actId="165"/>
          <ac:grpSpMkLst>
            <pc:docMk/>
            <pc:sldMk cId="3424634756" sldId="308"/>
            <ac:grpSpMk id="32" creationId="{EFCA4549-667D-421C-B75B-AA6EBC585B8E}"/>
          </ac:grpSpMkLst>
        </pc:grpChg>
        <pc:grpChg chg="del">
          <ac:chgData name="Shay Axelrod" userId="310b0d24785f8b3b" providerId="LiveId" clId="{8289E3DA-099C-45CE-8C93-82CCF83E87C9}" dt="2021-01-13T19:58:55.879" v="129" actId="478"/>
          <ac:grpSpMkLst>
            <pc:docMk/>
            <pc:sldMk cId="3424634756" sldId="308"/>
            <ac:grpSpMk id="39" creationId="{896FC85D-E401-4911-96EB-138DC9CE0B74}"/>
          </ac:grpSpMkLst>
        </pc:grpChg>
        <pc:grpChg chg="add mod">
          <ac:chgData name="Shay Axelrod" userId="310b0d24785f8b3b" providerId="LiveId" clId="{8289E3DA-099C-45CE-8C93-82CCF83E87C9}" dt="2021-01-17T16:56:44.408" v="4309" actId="14100"/>
          <ac:grpSpMkLst>
            <pc:docMk/>
            <pc:sldMk cId="3424634756" sldId="308"/>
            <ac:grpSpMk id="40" creationId="{75860D81-F3CC-4C55-ADD2-0C9038CCEDE9}"/>
          </ac:grpSpMkLst>
        </pc:grpChg>
        <pc:grpChg chg="del topLvl">
          <ac:chgData name="Shay Axelrod" userId="310b0d24785f8b3b" providerId="LiveId" clId="{8289E3DA-099C-45CE-8C93-82CCF83E87C9}" dt="2021-01-13T19:59:04.571" v="131" actId="165"/>
          <ac:grpSpMkLst>
            <pc:docMk/>
            <pc:sldMk cId="3424634756" sldId="308"/>
            <ac:grpSpMk id="41" creationId="{49CA341F-0279-4B43-9053-9C271624211F}"/>
          </ac:grpSpMkLst>
        </pc:grpChg>
        <pc:grpChg chg="mod ord topLvl">
          <ac:chgData name="Shay Axelrod" userId="310b0d24785f8b3b" providerId="LiveId" clId="{8289E3DA-099C-45CE-8C93-82CCF83E87C9}" dt="2021-01-13T20:01:48.166" v="227" actId="165"/>
          <ac:grpSpMkLst>
            <pc:docMk/>
            <pc:sldMk cId="3424634756" sldId="308"/>
            <ac:grpSpMk id="42" creationId="{71C6936A-CD16-4BE6-97AF-2C3147A9568F}"/>
          </ac:grpSpMkLst>
        </pc:grpChg>
        <pc:grpChg chg="mod ord topLvl">
          <ac:chgData name="Shay Axelrod" userId="310b0d24785f8b3b" providerId="LiveId" clId="{8289E3DA-099C-45CE-8C93-82CCF83E87C9}" dt="2021-01-13T20:01:48.166" v="227" actId="165"/>
          <ac:grpSpMkLst>
            <pc:docMk/>
            <pc:sldMk cId="3424634756" sldId="308"/>
            <ac:grpSpMk id="43" creationId="{B3DBB2CF-166F-4F67-AD83-7F2A580401ED}"/>
          </ac:grpSpMkLst>
        </pc:grpChg>
        <pc:grpChg chg="mod ord topLvl">
          <ac:chgData name="Shay Axelrod" userId="310b0d24785f8b3b" providerId="LiveId" clId="{8289E3DA-099C-45CE-8C93-82CCF83E87C9}" dt="2021-01-13T20:01:48.166" v="227" actId="165"/>
          <ac:grpSpMkLst>
            <pc:docMk/>
            <pc:sldMk cId="3424634756" sldId="308"/>
            <ac:grpSpMk id="44" creationId="{0BA3B9B2-C7A3-4C2F-BDDB-6CDB4C41FAB6}"/>
          </ac:grpSpMkLst>
        </pc:grpChg>
        <pc:grpChg chg="mod ord topLvl">
          <ac:chgData name="Shay Axelrod" userId="310b0d24785f8b3b" providerId="LiveId" clId="{8289E3DA-099C-45CE-8C93-82CCF83E87C9}" dt="2021-01-13T20:01:48.166" v="227" actId="165"/>
          <ac:grpSpMkLst>
            <pc:docMk/>
            <pc:sldMk cId="3424634756" sldId="308"/>
            <ac:grpSpMk id="45" creationId="{461885FF-88F1-4B77-8E0F-A46A1FF26F8A}"/>
          </ac:grpSpMkLst>
        </pc:grpChg>
        <pc:grpChg chg="add mod">
          <ac:chgData name="Shay Axelrod" userId="310b0d24785f8b3b" providerId="LiveId" clId="{8289E3DA-099C-45CE-8C93-82CCF83E87C9}" dt="2021-01-17T16:56:39.979" v="4308" actId="1038"/>
          <ac:grpSpMkLst>
            <pc:docMk/>
            <pc:sldMk cId="3424634756" sldId="308"/>
            <ac:grpSpMk id="58" creationId="{D042C6C1-71D1-4BBE-A75D-A980CAA0AEBA}"/>
          </ac:grpSpMkLst>
        </pc:grpChg>
        <pc:grpChg chg="del">
          <ac:chgData name="Shay Axelrod" userId="310b0d24785f8b3b" providerId="LiveId" clId="{8289E3DA-099C-45CE-8C93-82CCF83E87C9}" dt="2021-01-17T14:30:33.423" v="2066"/>
          <ac:grpSpMkLst>
            <pc:docMk/>
            <pc:sldMk cId="3424634756" sldId="308"/>
            <ac:grpSpMk id="92" creationId="{A574C829-AF08-4CA3-A132-7BA0448975BB}"/>
          </ac:grpSpMkLst>
        </pc:grpChg>
        <pc:grpChg chg="del">
          <ac:chgData name="Shay Axelrod" userId="310b0d24785f8b3b" providerId="LiveId" clId="{8289E3DA-099C-45CE-8C93-82CCF83E87C9}" dt="2021-01-17T14:30:33.423" v="2066"/>
          <ac:grpSpMkLst>
            <pc:docMk/>
            <pc:sldMk cId="3424634756" sldId="308"/>
            <ac:grpSpMk id="94" creationId="{1D3FC9CC-6461-481B-BB4C-19D576432F73}"/>
          </ac:grpSpMkLst>
        </pc:grpChg>
        <pc:picChg chg="add mod ord">
          <ac:chgData name="Shay Axelrod" userId="310b0d24785f8b3b" providerId="LiveId" clId="{8289E3DA-099C-45CE-8C93-82CCF83E87C9}" dt="2021-01-13T20:01:48.166" v="227" actId="165"/>
          <ac:picMkLst>
            <pc:docMk/>
            <pc:sldMk cId="3424634756" sldId="308"/>
            <ac:picMk id="34" creationId="{9A214167-9F43-4CDE-9202-353996D32EEF}"/>
          </ac:picMkLst>
        </pc:picChg>
        <pc:picChg chg="del topLvl">
          <ac:chgData name="Shay Axelrod" userId="310b0d24785f8b3b" providerId="LiveId" clId="{8289E3DA-099C-45CE-8C93-82CCF83E87C9}" dt="2021-01-13T19:58:55.879" v="129" actId="478"/>
          <ac:picMkLst>
            <pc:docMk/>
            <pc:sldMk cId="3424634756" sldId="308"/>
            <ac:picMk id="40" creationId="{D88E6B6B-7DC2-40EC-A4BE-B86F6D1255BE}"/>
          </ac:picMkLst>
        </pc:picChg>
      </pc:sldChg>
      <pc:sldChg chg="addSp delSp modSp mod modTransition delDesignElem">
        <pc:chgData name="Shay Axelrod" userId="310b0d24785f8b3b" providerId="LiveId" clId="{8289E3DA-099C-45CE-8C93-82CCF83E87C9}" dt="2021-01-17T17:03:14.678" v="4553" actId="14100"/>
        <pc:sldMkLst>
          <pc:docMk/>
          <pc:sldMk cId="2408738812" sldId="309"/>
        </pc:sldMkLst>
        <pc:spChg chg="mod">
          <ac:chgData name="Shay Axelrod" userId="310b0d24785f8b3b" providerId="LiveId" clId="{8289E3DA-099C-45CE-8C93-82CCF83E87C9}" dt="2021-01-17T14:30:33.423" v="2066"/>
          <ac:spMkLst>
            <pc:docMk/>
            <pc:sldMk cId="2408738812" sldId="309"/>
            <ac:spMk id="4" creationId="{ECFD42C1-778C-44C6-8350-CDD7D52E8B5F}"/>
          </ac:spMkLst>
        </pc:spChg>
        <pc:spChg chg="del">
          <ac:chgData name="Shay Axelrod" userId="310b0d24785f8b3b" providerId="LiveId" clId="{8289E3DA-099C-45CE-8C93-82CCF83E87C9}" dt="2021-01-17T16:59:40.507" v="4384" actId="478"/>
          <ac:spMkLst>
            <pc:docMk/>
            <pc:sldMk cId="2408738812" sldId="309"/>
            <ac:spMk id="6" creationId="{B6F67BA6-31EB-476E-AD0C-AF991C0ABF15}"/>
          </ac:spMkLst>
        </pc:spChg>
        <pc:spChg chg="del mod">
          <ac:chgData name="Shay Axelrod" userId="310b0d24785f8b3b" providerId="LiveId" clId="{8289E3DA-099C-45CE-8C93-82CCF83E87C9}" dt="2021-01-17T16:57:27.977" v="4320" actId="478"/>
          <ac:spMkLst>
            <pc:docMk/>
            <pc:sldMk cId="2408738812" sldId="309"/>
            <ac:spMk id="18" creationId="{B6750238-805A-45D1-97B6-9C45A7580430}"/>
          </ac:spMkLst>
        </pc:spChg>
        <pc:spChg chg="mod ord">
          <ac:chgData name="Shay Axelrod" userId="310b0d24785f8b3b" providerId="LiveId" clId="{8289E3DA-099C-45CE-8C93-82CCF83E87C9}" dt="2021-01-13T20:01:29.931" v="209" actId="164"/>
          <ac:spMkLst>
            <pc:docMk/>
            <pc:sldMk cId="2408738812" sldId="309"/>
            <ac:spMk id="24" creationId="{70ECEFE2-B301-47C5-BD48-AD54198E3DA0}"/>
          </ac:spMkLst>
        </pc:spChg>
        <pc:spChg chg="mod">
          <ac:chgData name="Shay Axelrod" userId="310b0d24785f8b3b" providerId="LiveId" clId="{8289E3DA-099C-45CE-8C93-82CCF83E87C9}" dt="2021-01-13T20:01:29.931" v="209" actId="164"/>
          <ac:spMkLst>
            <pc:docMk/>
            <pc:sldMk cId="2408738812" sldId="309"/>
            <ac:spMk id="31" creationId="{47250BE3-DF7B-4710-BA89-6D0DBE5C53FB}"/>
          </ac:spMkLst>
        </pc:spChg>
        <pc:spChg chg="mod">
          <ac:chgData name="Shay Axelrod" userId="310b0d24785f8b3b" providerId="LiveId" clId="{8289E3DA-099C-45CE-8C93-82CCF83E87C9}" dt="2021-01-13T20:01:29.931" v="209" actId="164"/>
          <ac:spMkLst>
            <pc:docMk/>
            <pc:sldMk cId="2408738812" sldId="309"/>
            <ac:spMk id="32" creationId="{F396966F-E9B3-4734-A5B1-0A193ABE3FB1}"/>
          </ac:spMkLst>
        </pc:spChg>
        <pc:spChg chg="mod">
          <ac:chgData name="Shay Axelrod" userId="310b0d24785f8b3b" providerId="LiveId" clId="{8289E3DA-099C-45CE-8C93-82CCF83E87C9}" dt="2021-01-13T20:01:29.931" v="209" actId="164"/>
          <ac:spMkLst>
            <pc:docMk/>
            <pc:sldMk cId="2408738812" sldId="309"/>
            <ac:spMk id="33" creationId="{F727A640-EFBA-490A-923C-8240959E586B}"/>
          </ac:spMkLst>
        </pc:spChg>
        <pc:spChg chg="mod">
          <ac:chgData name="Shay Axelrod" userId="310b0d24785f8b3b" providerId="LiveId" clId="{8289E3DA-099C-45CE-8C93-82CCF83E87C9}" dt="2021-01-13T20:01:29.931" v="209" actId="164"/>
          <ac:spMkLst>
            <pc:docMk/>
            <pc:sldMk cId="2408738812" sldId="309"/>
            <ac:spMk id="34" creationId="{DF160387-5D18-426A-A20A-5C131A54E560}"/>
          </ac:spMkLst>
        </pc:spChg>
        <pc:spChg chg="mod">
          <ac:chgData name="Shay Axelrod" userId="310b0d24785f8b3b" providerId="LiveId" clId="{8289E3DA-099C-45CE-8C93-82CCF83E87C9}" dt="2021-01-13T20:01:29.931" v="209" actId="164"/>
          <ac:spMkLst>
            <pc:docMk/>
            <pc:sldMk cId="2408738812" sldId="309"/>
            <ac:spMk id="35" creationId="{97F2CE83-68D5-4D92-A1AA-2547D7B313EF}"/>
          </ac:spMkLst>
        </pc:spChg>
        <pc:spChg chg="mod">
          <ac:chgData name="Shay Axelrod" userId="310b0d24785f8b3b" providerId="LiveId" clId="{8289E3DA-099C-45CE-8C93-82CCF83E87C9}" dt="2021-01-13T20:01:29.931" v="209" actId="164"/>
          <ac:spMkLst>
            <pc:docMk/>
            <pc:sldMk cId="2408738812" sldId="309"/>
            <ac:spMk id="36" creationId="{AF925692-CC82-4191-AD9A-59A8ECB2F972}"/>
          </ac:spMkLst>
        </pc:spChg>
        <pc:spChg chg="mod">
          <ac:chgData name="Shay Axelrod" userId="310b0d24785f8b3b" providerId="LiveId" clId="{8289E3DA-099C-45CE-8C93-82CCF83E87C9}" dt="2021-01-13T20:01:29.931" v="209" actId="164"/>
          <ac:spMkLst>
            <pc:docMk/>
            <pc:sldMk cId="2408738812" sldId="309"/>
            <ac:spMk id="37" creationId="{5ED7EE66-006A-4359-B9C3-6582AB2BD587}"/>
          </ac:spMkLst>
        </pc:spChg>
        <pc:spChg chg="mod">
          <ac:chgData name="Shay Axelrod" userId="310b0d24785f8b3b" providerId="LiveId" clId="{8289E3DA-099C-45CE-8C93-82CCF83E87C9}" dt="2021-01-13T20:01:29.931" v="209" actId="164"/>
          <ac:spMkLst>
            <pc:docMk/>
            <pc:sldMk cId="2408738812" sldId="309"/>
            <ac:spMk id="38" creationId="{4C3FC945-9D8E-4CEE-9894-1A1E7F6344B2}"/>
          </ac:spMkLst>
        </pc:spChg>
        <pc:spChg chg="add mod">
          <ac:chgData name="Shay Axelrod" userId="310b0d24785f8b3b" providerId="LiveId" clId="{8289E3DA-099C-45CE-8C93-82CCF83E87C9}" dt="2021-01-17T17:00:27.679" v="4408" actId="20577"/>
          <ac:spMkLst>
            <pc:docMk/>
            <pc:sldMk cId="2408738812" sldId="309"/>
            <ac:spMk id="40" creationId="{CEC6FE06-831C-4123-9E56-F090052E979A}"/>
          </ac:spMkLst>
        </pc:spChg>
        <pc:spChg chg="mod">
          <ac:chgData name="Shay Axelrod" userId="310b0d24785f8b3b" providerId="LiveId" clId="{8289E3DA-099C-45CE-8C93-82CCF83E87C9}" dt="2021-01-17T16:57:25.396" v="4318"/>
          <ac:spMkLst>
            <pc:docMk/>
            <pc:sldMk cId="2408738812" sldId="309"/>
            <ac:spMk id="42" creationId="{D4F3DEFE-F488-4E77-987F-76EDE6F5E9FF}"/>
          </ac:spMkLst>
        </pc:spChg>
        <pc:spChg chg="mod">
          <ac:chgData name="Shay Axelrod" userId="310b0d24785f8b3b" providerId="LiveId" clId="{8289E3DA-099C-45CE-8C93-82CCF83E87C9}" dt="2021-01-17T17:03:10.447" v="4552" actId="14100"/>
          <ac:spMkLst>
            <pc:docMk/>
            <pc:sldMk cId="2408738812" sldId="309"/>
            <ac:spMk id="43" creationId="{D20FE3BD-F57E-4108-A04D-9D9CB1B880F2}"/>
          </ac:spMkLst>
        </pc:spChg>
        <pc:spChg chg="mod">
          <ac:chgData name="Shay Axelrod" userId="310b0d24785f8b3b" providerId="LiveId" clId="{8289E3DA-099C-45CE-8C93-82CCF83E87C9}" dt="2021-01-13T20:01:29.931" v="209" actId="164"/>
          <ac:spMkLst>
            <pc:docMk/>
            <pc:sldMk cId="2408738812" sldId="309"/>
            <ac:spMk id="45" creationId="{85470452-626C-4A70-8CA3-AD9A4AA91CE8}"/>
          </ac:spMkLst>
        </pc:spChg>
        <pc:spChg chg="mod">
          <ac:chgData name="Shay Axelrod" userId="310b0d24785f8b3b" providerId="LiveId" clId="{8289E3DA-099C-45CE-8C93-82CCF83E87C9}" dt="2021-01-17T16:58:27.115" v="4371" actId="207"/>
          <ac:spMkLst>
            <pc:docMk/>
            <pc:sldMk cId="2408738812" sldId="309"/>
            <ac:spMk id="45" creationId="{FF90E7E2-912B-40E2-8713-0F46FD1A7AFE}"/>
          </ac:spMkLst>
        </pc:spChg>
        <pc:spChg chg="mod">
          <ac:chgData name="Shay Axelrod" userId="310b0d24785f8b3b" providerId="LiveId" clId="{8289E3DA-099C-45CE-8C93-82CCF83E87C9}" dt="2021-01-13T20:01:29.931" v="209" actId="164"/>
          <ac:spMkLst>
            <pc:docMk/>
            <pc:sldMk cId="2408738812" sldId="309"/>
            <ac:spMk id="46" creationId="{F0759B34-6162-41F0-BBFA-C907FC9A8D2C}"/>
          </ac:spMkLst>
        </pc:spChg>
        <pc:spChg chg="mod">
          <ac:chgData name="Shay Axelrod" userId="310b0d24785f8b3b" providerId="LiveId" clId="{8289E3DA-099C-45CE-8C93-82CCF83E87C9}" dt="2021-01-17T16:57:25.396" v="4318"/>
          <ac:spMkLst>
            <pc:docMk/>
            <pc:sldMk cId="2408738812" sldId="309"/>
            <ac:spMk id="46" creationId="{F3E2A395-723A-4DFB-8C20-AC71DB67B870}"/>
          </ac:spMkLst>
        </pc:spChg>
        <pc:spChg chg="mod">
          <ac:chgData name="Shay Axelrod" userId="310b0d24785f8b3b" providerId="LiveId" clId="{8289E3DA-099C-45CE-8C93-82CCF83E87C9}" dt="2021-01-13T20:01:29.931" v="209" actId="164"/>
          <ac:spMkLst>
            <pc:docMk/>
            <pc:sldMk cId="2408738812" sldId="309"/>
            <ac:spMk id="47" creationId="{4514669C-1295-4E45-8522-18DC314633AB}"/>
          </ac:spMkLst>
        </pc:spChg>
        <pc:spChg chg="mod">
          <ac:chgData name="Shay Axelrod" userId="310b0d24785f8b3b" providerId="LiveId" clId="{8289E3DA-099C-45CE-8C93-82CCF83E87C9}" dt="2021-01-13T20:01:29.931" v="209" actId="164"/>
          <ac:spMkLst>
            <pc:docMk/>
            <pc:sldMk cId="2408738812" sldId="309"/>
            <ac:spMk id="48" creationId="{13A8440F-E853-4F23-974A-379E9AFE4373}"/>
          </ac:spMkLst>
        </pc:spChg>
        <pc:spChg chg="mod">
          <ac:chgData name="Shay Axelrod" userId="310b0d24785f8b3b" providerId="LiveId" clId="{8289E3DA-099C-45CE-8C93-82CCF83E87C9}" dt="2021-01-13T20:01:29.931" v="209" actId="164"/>
          <ac:spMkLst>
            <pc:docMk/>
            <pc:sldMk cId="2408738812" sldId="309"/>
            <ac:spMk id="49" creationId="{53BBEA16-DFB8-49DC-89FB-6A5F1901A812}"/>
          </ac:spMkLst>
        </pc:spChg>
        <pc:spChg chg="mod">
          <ac:chgData name="Shay Axelrod" userId="310b0d24785f8b3b" providerId="LiveId" clId="{8289E3DA-099C-45CE-8C93-82CCF83E87C9}" dt="2021-01-13T20:01:29.931" v="209" actId="164"/>
          <ac:spMkLst>
            <pc:docMk/>
            <pc:sldMk cId="2408738812" sldId="309"/>
            <ac:spMk id="50" creationId="{D4AFBF6D-9644-417E-9B41-80483DB4B935}"/>
          </ac:spMkLst>
        </pc:spChg>
        <pc:spChg chg="mod">
          <ac:chgData name="Shay Axelrod" userId="310b0d24785f8b3b" providerId="LiveId" clId="{8289E3DA-099C-45CE-8C93-82CCF83E87C9}" dt="2021-01-13T20:01:29.931" v="209" actId="164"/>
          <ac:spMkLst>
            <pc:docMk/>
            <pc:sldMk cId="2408738812" sldId="309"/>
            <ac:spMk id="51" creationId="{4BC28099-47ED-4C6D-AC7B-7733306C8D7B}"/>
          </ac:spMkLst>
        </pc:spChg>
        <pc:spChg chg="mod">
          <ac:chgData name="Shay Axelrod" userId="310b0d24785f8b3b" providerId="LiveId" clId="{8289E3DA-099C-45CE-8C93-82CCF83E87C9}" dt="2021-01-13T20:01:29.931" v="209" actId="164"/>
          <ac:spMkLst>
            <pc:docMk/>
            <pc:sldMk cId="2408738812" sldId="309"/>
            <ac:spMk id="52" creationId="{716357AD-FE32-4EC6-885A-5A34BC3EB765}"/>
          </ac:spMkLst>
        </pc:spChg>
        <pc:spChg chg="mod">
          <ac:chgData name="Shay Axelrod" userId="310b0d24785f8b3b" providerId="LiveId" clId="{8289E3DA-099C-45CE-8C93-82CCF83E87C9}" dt="2021-01-13T20:01:29.931" v="209" actId="164"/>
          <ac:spMkLst>
            <pc:docMk/>
            <pc:sldMk cId="2408738812" sldId="309"/>
            <ac:spMk id="54" creationId="{936A661C-C702-4DF3-B3C3-A75825730922}"/>
          </ac:spMkLst>
        </pc:spChg>
        <pc:spChg chg="mod">
          <ac:chgData name="Shay Axelrod" userId="310b0d24785f8b3b" providerId="LiveId" clId="{8289E3DA-099C-45CE-8C93-82CCF83E87C9}" dt="2021-01-13T20:01:29.931" v="209" actId="164"/>
          <ac:spMkLst>
            <pc:docMk/>
            <pc:sldMk cId="2408738812" sldId="309"/>
            <ac:spMk id="55" creationId="{A9E5589B-0183-4B33-B633-EC10AA77AEA5}"/>
          </ac:spMkLst>
        </pc:spChg>
        <pc:spChg chg="mod">
          <ac:chgData name="Shay Axelrod" userId="310b0d24785f8b3b" providerId="LiveId" clId="{8289E3DA-099C-45CE-8C93-82CCF83E87C9}" dt="2021-01-13T20:01:29.931" v="209" actId="164"/>
          <ac:spMkLst>
            <pc:docMk/>
            <pc:sldMk cId="2408738812" sldId="309"/>
            <ac:spMk id="56" creationId="{3D4A805A-00B3-4A60-83CA-F128C62756D3}"/>
          </ac:spMkLst>
        </pc:spChg>
        <pc:spChg chg="mod">
          <ac:chgData name="Shay Axelrod" userId="310b0d24785f8b3b" providerId="LiveId" clId="{8289E3DA-099C-45CE-8C93-82CCF83E87C9}" dt="2021-01-13T20:01:29.931" v="209" actId="164"/>
          <ac:spMkLst>
            <pc:docMk/>
            <pc:sldMk cId="2408738812" sldId="309"/>
            <ac:spMk id="57" creationId="{9DD107F9-C269-4E12-AE80-1071D477619F}"/>
          </ac:spMkLst>
        </pc:spChg>
        <pc:spChg chg="mod">
          <ac:chgData name="Shay Axelrod" userId="310b0d24785f8b3b" providerId="LiveId" clId="{8289E3DA-099C-45CE-8C93-82CCF83E87C9}" dt="2021-01-13T20:01:29.931" v="209" actId="164"/>
          <ac:spMkLst>
            <pc:docMk/>
            <pc:sldMk cId="2408738812" sldId="309"/>
            <ac:spMk id="58" creationId="{87F0619F-A68E-459E-B06E-8ECE4BD466AF}"/>
          </ac:spMkLst>
        </pc:spChg>
        <pc:spChg chg="mod">
          <ac:chgData name="Shay Axelrod" userId="310b0d24785f8b3b" providerId="LiveId" clId="{8289E3DA-099C-45CE-8C93-82CCF83E87C9}" dt="2021-01-13T20:01:29.931" v="209" actId="164"/>
          <ac:spMkLst>
            <pc:docMk/>
            <pc:sldMk cId="2408738812" sldId="309"/>
            <ac:spMk id="59" creationId="{2F6EABE4-5CA1-46EE-A779-427018056190}"/>
          </ac:spMkLst>
        </pc:spChg>
        <pc:spChg chg="mod">
          <ac:chgData name="Shay Axelrod" userId="310b0d24785f8b3b" providerId="LiveId" clId="{8289E3DA-099C-45CE-8C93-82CCF83E87C9}" dt="2021-01-13T20:02:01.520" v="228"/>
          <ac:spMkLst>
            <pc:docMk/>
            <pc:sldMk cId="2408738812" sldId="309"/>
            <ac:spMk id="62" creationId="{F9051ACE-674A-4F17-86F3-092A07065EFC}"/>
          </ac:spMkLst>
        </pc:spChg>
        <pc:spChg chg="mod">
          <ac:chgData name="Shay Axelrod" userId="310b0d24785f8b3b" providerId="LiveId" clId="{8289E3DA-099C-45CE-8C93-82CCF83E87C9}" dt="2021-01-13T20:02:01.520" v="228"/>
          <ac:spMkLst>
            <pc:docMk/>
            <pc:sldMk cId="2408738812" sldId="309"/>
            <ac:spMk id="63" creationId="{D037DEA2-0C93-4FEA-A449-BC0A31575664}"/>
          </ac:spMkLst>
        </pc:spChg>
        <pc:spChg chg="mod">
          <ac:chgData name="Shay Axelrod" userId="310b0d24785f8b3b" providerId="LiveId" clId="{8289E3DA-099C-45CE-8C93-82CCF83E87C9}" dt="2021-01-13T20:02:01.520" v="228"/>
          <ac:spMkLst>
            <pc:docMk/>
            <pc:sldMk cId="2408738812" sldId="309"/>
            <ac:spMk id="64" creationId="{CC0AA07F-F4DC-4203-980A-C05BA15FEE2B}"/>
          </ac:spMkLst>
        </pc:spChg>
        <pc:spChg chg="mod">
          <ac:chgData name="Shay Axelrod" userId="310b0d24785f8b3b" providerId="LiveId" clId="{8289E3DA-099C-45CE-8C93-82CCF83E87C9}" dt="2021-01-13T20:02:01.520" v="228"/>
          <ac:spMkLst>
            <pc:docMk/>
            <pc:sldMk cId="2408738812" sldId="309"/>
            <ac:spMk id="65" creationId="{D98C5E0C-1D17-4D0E-8DE0-0792568F0768}"/>
          </ac:spMkLst>
        </pc:spChg>
        <pc:spChg chg="mod">
          <ac:chgData name="Shay Axelrod" userId="310b0d24785f8b3b" providerId="LiveId" clId="{8289E3DA-099C-45CE-8C93-82CCF83E87C9}" dt="2021-01-13T20:02:01.520" v="228"/>
          <ac:spMkLst>
            <pc:docMk/>
            <pc:sldMk cId="2408738812" sldId="309"/>
            <ac:spMk id="66" creationId="{F0F0B880-AB28-4C45-A7E4-A2D6035A3B41}"/>
          </ac:spMkLst>
        </pc:spChg>
        <pc:spChg chg="mod">
          <ac:chgData name="Shay Axelrod" userId="310b0d24785f8b3b" providerId="LiveId" clId="{8289E3DA-099C-45CE-8C93-82CCF83E87C9}" dt="2021-01-13T20:02:01.520" v="228"/>
          <ac:spMkLst>
            <pc:docMk/>
            <pc:sldMk cId="2408738812" sldId="309"/>
            <ac:spMk id="67" creationId="{F132E0C3-DD76-4278-B345-D2C5C8B98EE7}"/>
          </ac:spMkLst>
        </pc:spChg>
        <pc:spChg chg="del">
          <ac:chgData name="Shay Axelrod" userId="310b0d24785f8b3b" providerId="LiveId" clId="{8289E3DA-099C-45CE-8C93-82CCF83E87C9}" dt="2021-01-17T14:30:33.423" v="2066"/>
          <ac:spMkLst>
            <pc:docMk/>
            <pc:sldMk cId="2408738812" sldId="309"/>
            <ac:spMk id="90" creationId="{686EAD33-C5DD-4FAE-B20B-2707A6A92C99}"/>
          </ac:spMkLst>
        </pc:spChg>
        <pc:spChg chg="del">
          <ac:chgData name="Shay Axelrod" userId="310b0d24785f8b3b" providerId="LiveId" clId="{8289E3DA-099C-45CE-8C93-82CCF83E87C9}" dt="2021-01-17T14:30:33.423" v="2066"/>
          <ac:spMkLst>
            <pc:docMk/>
            <pc:sldMk cId="2408738812" sldId="309"/>
            <ac:spMk id="91" creationId="{C2F7C8AC-27FC-4265-A113-E7CDA1AAD7D6}"/>
          </ac:spMkLst>
        </pc:spChg>
        <pc:grpChg chg="add mod">
          <ac:chgData name="Shay Axelrod" userId="310b0d24785f8b3b" providerId="LiveId" clId="{8289E3DA-099C-45CE-8C93-82CCF83E87C9}" dt="2021-01-13T20:01:29.931" v="209" actId="164"/>
          <ac:grpSpMkLst>
            <pc:docMk/>
            <pc:sldMk cId="2408738812" sldId="309"/>
            <ac:grpSpMk id="2" creationId="{3DDC72BD-D837-4272-876F-063D7C3ED7BE}"/>
          </ac:grpSpMkLst>
        </pc:grpChg>
        <pc:grpChg chg="mod ord">
          <ac:chgData name="Shay Axelrod" userId="310b0d24785f8b3b" providerId="LiveId" clId="{8289E3DA-099C-45CE-8C93-82CCF83E87C9}" dt="2021-01-13T20:02:09.746" v="231" actId="166"/>
          <ac:grpSpMkLst>
            <pc:docMk/>
            <pc:sldMk cId="2408738812" sldId="309"/>
            <ac:grpSpMk id="19" creationId="{4130063C-145B-4FA1-82E8-FB90D3307D9A}"/>
          </ac:grpSpMkLst>
        </pc:grpChg>
        <pc:grpChg chg="del">
          <ac:chgData name="Shay Axelrod" userId="310b0d24785f8b3b" providerId="LiveId" clId="{8289E3DA-099C-45CE-8C93-82CCF83E87C9}" dt="2021-01-13T20:00:43.591" v="186" actId="478"/>
          <ac:grpSpMkLst>
            <pc:docMk/>
            <pc:sldMk cId="2408738812" sldId="309"/>
            <ac:grpSpMk id="21" creationId="{7FE57A12-172E-4050-9360-C1367D3A96A1}"/>
          </ac:grpSpMkLst>
        </pc:grpChg>
        <pc:grpChg chg="mod">
          <ac:chgData name="Shay Axelrod" userId="310b0d24785f8b3b" providerId="LiveId" clId="{8289E3DA-099C-45CE-8C93-82CCF83E87C9}" dt="2021-01-13T20:01:29.931" v="209" actId="164"/>
          <ac:grpSpMkLst>
            <pc:docMk/>
            <pc:sldMk cId="2408738812" sldId="309"/>
            <ac:grpSpMk id="26" creationId="{B30F8D19-347D-496E-8361-8B91A09095CD}"/>
          </ac:grpSpMkLst>
        </pc:grpChg>
        <pc:grpChg chg="mod">
          <ac:chgData name="Shay Axelrod" userId="310b0d24785f8b3b" providerId="LiveId" clId="{8289E3DA-099C-45CE-8C93-82CCF83E87C9}" dt="2021-01-13T20:01:29.931" v="209" actId="164"/>
          <ac:grpSpMkLst>
            <pc:docMk/>
            <pc:sldMk cId="2408738812" sldId="309"/>
            <ac:grpSpMk id="27" creationId="{8711387F-C86F-412C-AD2F-6F38FCF61DF6}"/>
          </ac:grpSpMkLst>
        </pc:grpChg>
        <pc:grpChg chg="mod">
          <ac:chgData name="Shay Axelrod" userId="310b0d24785f8b3b" providerId="LiveId" clId="{8289E3DA-099C-45CE-8C93-82CCF83E87C9}" dt="2021-01-13T20:01:29.931" v="209" actId="164"/>
          <ac:grpSpMkLst>
            <pc:docMk/>
            <pc:sldMk cId="2408738812" sldId="309"/>
            <ac:grpSpMk id="28" creationId="{F18C30DE-70DE-4B2B-9F15-F6AD96F7B9A7}"/>
          </ac:grpSpMkLst>
        </pc:grpChg>
        <pc:grpChg chg="mod">
          <ac:chgData name="Shay Axelrod" userId="310b0d24785f8b3b" providerId="LiveId" clId="{8289E3DA-099C-45CE-8C93-82CCF83E87C9}" dt="2021-01-13T20:01:29.931" v="209" actId="164"/>
          <ac:grpSpMkLst>
            <pc:docMk/>
            <pc:sldMk cId="2408738812" sldId="309"/>
            <ac:grpSpMk id="29" creationId="{A410084B-FB4D-4A98-A7C8-0C46D4AC57B9}"/>
          </ac:grpSpMkLst>
        </pc:grpChg>
        <pc:grpChg chg="mod">
          <ac:chgData name="Shay Axelrod" userId="310b0d24785f8b3b" providerId="LiveId" clId="{8289E3DA-099C-45CE-8C93-82CCF83E87C9}" dt="2021-01-13T20:01:29.931" v="209" actId="164"/>
          <ac:grpSpMkLst>
            <pc:docMk/>
            <pc:sldMk cId="2408738812" sldId="309"/>
            <ac:grpSpMk id="30" creationId="{79C53C66-3DED-49C3-889A-0A00138857BE}"/>
          </ac:grpSpMkLst>
        </pc:grpChg>
        <pc:grpChg chg="add del mod ord">
          <ac:chgData name="Shay Axelrod" userId="310b0d24785f8b3b" providerId="LiveId" clId="{8289E3DA-099C-45CE-8C93-82CCF83E87C9}" dt="2021-01-13T20:01:30.611" v="210"/>
          <ac:grpSpMkLst>
            <pc:docMk/>
            <pc:sldMk cId="2408738812" sldId="309"/>
            <ac:grpSpMk id="39" creationId="{BEC7C7E9-1F68-4A4F-82D6-A46CDEBA77E3}"/>
          </ac:grpSpMkLst>
        </pc:grpChg>
        <pc:grpChg chg="mod">
          <ac:chgData name="Shay Axelrod" userId="310b0d24785f8b3b" providerId="LiveId" clId="{8289E3DA-099C-45CE-8C93-82CCF83E87C9}" dt="2021-01-13T20:01:29.931" v="209" actId="164"/>
          <ac:grpSpMkLst>
            <pc:docMk/>
            <pc:sldMk cId="2408738812" sldId="309"/>
            <ac:grpSpMk id="40" creationId="{878534DB-7A61-467C-A9D5-0BF5DF42575F}"/>
          </ac:grpSpMkLst>
        </pc:grpChg>
        <pc:grpChg chg="add mod">
          <ac:chgData name="Shay Axelrod" userId="310b0d24785f8b3b" providerId="LiveId" clId="{8289E3DA-099C-45CE-8C93-82CCF83E87C9}" dt="2021-01-17T17:03:14.678" v="4553" actId="14100"/>
          <ac:grpSpMkLst>
            <pc:docMk/>
            <pc:sldMk cId="2408738812" sldId="309"/>
            <ac:grpSpMk id="41" creationId="{1726085A-EE82-446B-9837-C650EBF29CCF}"/>
          </ac:grpSpMkLst>
        </pc:grpChg>
        <pc:grpChg chg="mod">
          <ac:chgData name="Shay Axelrod" userId="310b0d24785f8b3b" providerId="LiveId" clId="{8289E3DA-099C-45CE-8C93-82CCF83E87C9}" dt="2021-01-13T20:01:29.931" v="209" actId="164"/>
          <ac:grpSpMkLst>
            <pc:docMk/>
            <pc:sldMk cId="2408738812" sldId="309"/>
            <ac:grpSpMk id="41" creationId="{79E86C08-892B-45E4-8D39-3622E7406D8C}"/>
          </ac:grpSpMkLst>
        </pc:grpChg>
        <pc:grpChg chg="mod">
          <ac:chgData name="Shay Axelrod" userId="310b0d24785f8b3b" providerId="LiveId" clId="{8289E3DA-099C-45CE-8C93-82CCF83E87C9}" dt="2021-01-13T20:01:29.931" v="209" actId="164"/>
          <ac:grpSpMkLst>
            <pc:docMk/>
            <pc:sldMk cId="2408738812" sldId="309"/>
            <ac:grpSpMk id="42" creationId="{E4455B2B-315C-4EE0-9DCC-364A80BE1D6B}"/>
          </ac:grpSpMkLst>
        </pc:grpChg>
        <pc:grpChg chg="mod">
          <ac:chgData name="Shay Axelrod" userId="310b0d24785f8b3b" providerId="LiveId" clId="{8289E3DA-099C-45CE-8C93-82CCF83E87C9}" dt="2021-01-13T20:01:29.931" v="209" actId="164"/>
          <ac:grpSpMkLst>
            <pc:docMk/>
            <pc:sldMk cId="2408738812" sldId="309"/>
            <ac:grpSpMk id="43" creationId="{FFA094C4-C26D-44FF-8120-7587EADA2331}"/>
          </ac:grpSpMkLst>
        </pc:grpChg>
        <pc:grpChg chg="mod">
          <ac:chgData name="Shay Axelrod" userId="310b0d24785f8b3b" providerId="LiveId" clId="{8289E3DA-099C-45CE-8C93-82CCF83E87C9}" dt="2021-01-13T20:01:29.931" v="209" actId="164"/>
          <ac:grpSpMkLst>
            <pc:docMk/>
            <pc:sldMk cId="2408738812" sldId="309"/>
            <ac:grpSpMk id="44" creationId="{33E203F5-7D7E-46FF-ABC6-1E02B661F2A8}"/>
          </ac:grpSpMkLst>
        </pc:grpChg>
        <pc:grpChg chg="add mod">
          <ac:chgData name="Shay Axelrod" userId="310b0d24785f8b3b" providerId="LiveId" clId="{8289E3DA-099C-45CE-8C93-82CCF83E87C9}" dt="2021-01-17T17:03:02.334" v="4550" actId="1037"/>
          <ac:grpSpMkLst>
            <pc:docMk/>
            <pc:sldMk cId="2408738812" sldId="309"/>
            <ac:grpSpMk id="44" creationId="{5E088152-8373-49C1-90CA-19BF46C91138}"/>
          </ac:grpSpMkLst>
        </pc:grpChg>
        <pc:grpChg chg="add mod">
          <ac:chgData name="Shay Axelrod" userId="310b0d24785f8b3b" providerId="LiveId" clId="{8289E3DA-099C-45CE-8C93-82CCF83E87C9}" dt="2021-01-13T20:02:01.520" v="228"/>
          <ac:grpSpMkLst>
            <pc:docMk/>
            <pc:sldMk cId="2408738812" sldId="309"/>
            <ac:grpSpMk id="60" creationId="{89681157-8F2A-4BCA-A9DA-4AB38E1C4CE4}"/>
          </ac:grpSpMkLst>
        </pc:grpChg>
        <pc:grpChg chg="del">
          <ac:chgData name="Shay Axelrod" userId="310b0d24785f8b3b" providerId="LiveId" clId="{8289E3DA-099C-45CE-8C93-82CCF83E87C9}" dt="2021-01-17T14:30:33.423" v="2066"/>
          <ac:grpSpMkLst>
            <pc:docMk/>
            <pc:sldMk cId="2408738812" sldId="309"/>
            <ac:grpSpMk id="92" creationId="{A574C829-AF08-4CA3-A132-7BA0448975BB}"/>
          </ac:grpSpMkLst>
        </pc:grpChg>
        <pc:grpChg chg="del">
          <ac:chgData name="Shay Axelrod" userId="310b0d24785f8b3b" providerId="LiveId" clId="{8289E3DA-099C-45CE-8C93-82CCF83E87C9}" dt="2021-01-17T14:30:33.423" v="2066"/>
          <ac:grpSpMkLst>
            <pc:docMk/>
            <pc:sldMk cId="2408738812" sldId="309"/>
            <ac:grpSpMk id="94" creationId="{1D3FC9CC-6461-481B-BB4C-19D576432F73}"/>
          </ac:grpSpMkLst>
        </pc:grpChg>
        <pc:picChg chg="del">
          <ac:chgData name="Shay Axelrod" userId="310b0d24785f8b3b" providerId="LiveId" clId="{8289E3DA-099C-45CE-8C93-82CCF83E87C9}" dt="2021-01-13T20:00:43.591" v="186" actId="478"/>
          <ac:picMkLst>
            <pc:docMk/>
            <pc:sldMk cId="2408738812" sldId="309"/>
            <ac:picMk id="25" creationId="{C02F206D-9DF1-4FDF-B6C2-26A3AFA04C6D}"/>
          </ac:picMkLst>
        </pc:picChg>
        <pc:picChg chg="mod ord">
          <ac:chgData name="Shay Axelrod" userId="310b0d24785f8b3b" providerId="LiveId" clId="{8289E3DA-099C-45CE-8C93-82CCF83E87C9}" dt="2021-01-13T20:01:29.931" v="209" actId="164"/>
          <ac:picMkLst>
            <pc:docMk/>
            <pc:sldMk cId="2408738812" sldId="309"/>
            <ac:picMk id="53" creationId="{43E064C9-4A94-4632-AC97-59ABA03BCD94}"/>
          </ac:picMkLst>
        </pc:picChg>
        <pc:picChg chg="mod">
          <ac:chgData name="Shay Axelrod" userId="310b0d24785f8b3b" providerId="LiveId" clId="{8289E3DA-099C-45CE-8C93-82CCF83E87C9}" dt="2021-01-13T20:02:01.520" v="228"/>
          <ac:picMkLst>
            <pc:docMk/>
            <pc:sldMk cId="2408738812" sldId="309"/>
            <ac:picMk id="61" creationId="{9D346FD3-E358-40F9-9AD1-C548CEC3E683}"/>
          </ac:picMkLst>
        </pc:picChg>
      </pc:sldChg>
      <pc:sldChg chg="addSp delSp modSp mod modTransition delDesignElem modNotesTx">
        <pc:chgData name="Shay Axelrod" userId="310b0d24785f8b3b" providerId="LiveId" clId="{8289E3DA-099C-45CE-8C93-82CCF83E87C9}" dt="2021-01-17T18:04:44.433" v="6549" actId="20577"/>
        <pc:sldMkLst>
          <pc:docMk/>
          <pc:sldMk cId="1680100899" sldId="310"/>
        </pc:sldMkLst>
        <pc:spChg chg="mod">
          <ac:chgData name="Shay Axelrod" userId="310b0d24785f8b3b" providerId="LiveId" clId="{8289E3DA-099C-45CE-8C93-82CCF83E87C9}" dt="2021-01-17T14:30:33.423" v="2066"/>
          <ac:spMkLst>
            <pc:docMk/>
            <pc:sldMk cId="1680100899" sldId="310"/>
            <ac:spMk id="4" creationId="{ECFD42C1-778C-44C6-8350-CDD7D52E8B5F}"/>
          </ac:spMkLst>
        </pc:spChg>
        <pc:spChg chg="del">
          <ac:chgData name="Shay Axelrod" userId="310b0d24785f8b3b" providerId="LiveId" clId="{8289E3DA-099C-45CE-8C93-82CCF83E87C9}" dt="2021-01-17T16:59:37.672" v="4383" actId="478"/>
          <ac:spMkLst>
            <pc:docMk/>
            <pc:sldMk cId="1680100899" sldId="310"/>
            <ac:spMk id="6" creationId="{B6F67BA6-31EB-476E-AD0C-AF991C0ABF15}"/>
          </ac:spMkLst>
        </pc:spChg>
        <pc:spChg chg="mod">
          <ac:chgData name="Shay Axelrod" userId="310b0d24785f8b3b" providerId="LiveId" clId="{8289E3DA-099C-45CE-8C93-82CCF83E87C9}" dt="2021-01-13T20:15:04.367" v="747" actId="1036"/>
          <ac:spMkLst>
            <pc:docMk/>
            <pc:sldMk cId="1680100899" sldId="310"/>
            <ac:spMk id="21" creationId="{29A8135E-19AF-4A08-AB20-AEEEDA5FCB78}"/>
          </ac:spMkLst>
        </pc:spChg>
        <pc:spChg chg="del">
          <ac:chgData name="Shay Axelrod" userId="310b0d24785f8b3b" providerId="LiveId" clId="{8289E3DA-099C-45CE-8C93-82CCF83E87C9}" dt="2021-01-17T16:59:02.341" v="4373" actId="478"/>
          <ac:spMkLst>
            <pc:docMk/>
            <pc:sldMk cId="1680100899" sldId="310"/>
            <ac:spMk id="24" creationId="{C6E81BDF-AD8B-409E-AAF2-808B4E8E36D9}"/>
          </ac:spMkLst>
        </pc:spChg>
        <pc:spChg chg="mod">
          <ac:chgData name="Shay Axelrod" userId="310b0d24785f8b3b" providerId="LiveId" clId="{8289E3DA-099C-45CE-8C93-82CCF83E87C9}" dt="2021-01-17T16:59:54.143" v="4400" actId="1035"/>
          <ac:spMkLst>
            <pc:docMk/>
            <pc:sldMk cId="1680100899" sldId="310"/>
            <ac:spMk id="25" creationId="{360EAD7E-E89F-4DF7-BD37-B026219D3501}"/>
          </ac:spMkLst>
        </pc:spChg>
        <pc:spChg chg="mod">
          <ac:chgData name="Shay Axelrod" userId="310b0d24785f8b3b" providerId="LiveId" clId="{8289E3DA-099C-45CE-8C93-82CCF83E87C9}" dt="2021-01-13T20:12:20.329" v="488" actId="20577"/>
          <ac:spMkLst>
            <pc:docMk/>
            <pc:sldMk cId="1680100899" sldId="310"/>
            <ac:spMk id="31" creationId="{E3CEC494-6D97-4EFF-9ABF-B036FCABB2A5}"/>
          </ac:spMkLst>
        </pc:spChg>
        <pc:spChg chg="mod">
          <ac:chgData name="Shay Axelrod" userId="310b0d24785f8b3b" providerId="LiveId" clId="{8289E3DA-099C-45CE-8C93-82CCF83E87C9}" dt="2021-01-13T20:15:57.859" v="757" actId="20577"/>
          <ac:spMkLst>
            <pc:docMk/>
            <pc:sldMk cId="1680100899" sldId="310"/>
            <ac:spMk id="32" creationId="{E0969B2B-0124-450E-885C-FB947F7EB214}"/>
          </ac:spMkLst>
        </pc:spChg>
        <pc:spChg chg="add mod">
          <ac:chgData name="Shay Axelrod" userId="310b0d24785f8b3b" providerId="LiveId" clId="{8289E3DA-099C-45CE-8C93-82CCF83E87C9}" dt="2021-01-17T17:00:33.164" v="4410" actId="20577"/>
          <ac:spMkLst>
            <pc:docMk/>
            <pc:sldMk cId="1680100899" sldId="310"/>
            <ac:spMk id="36" creationId="{A6CE2647-25B2-474A-8A15-4EED6DF56613}"/>
          </ac:spMkLst>
        </pc:spChg>
        <pc:spChg chg="del">
          <ac:chgData name="Shay Axelrod" userId="310b0d24785f8b3b" providerId="LiveId" clId="{8289E3DA-099C-45CE-8C93-82CCF83E87C9}" dt="2021-01-13T20:07:18.979" v="322" actId="478"/>
          <ac:spMkLst>
            <pc:docMk/>
            <pc:sldMk cId="1680100899" sldId="310"/>
            <ac:spMk id="36" creationId="{B17AC858-B136-415D-87B7-31173E07CD96}"/>
          </ac:spMkLst>
        </pc:spChg>
        <pc:spChg chg="add mod">
          <ac:chgData name="Shay Axelrod" userId="310b0d24785f8b3b" providerId="LiveId" clId="{8289E3DA-099C-45CE-8C93-82CCF83E87C9}" dt="2021-01-13T20:15:09.044" v="749" actId="14100"/>
          <ac:spMkLst>
            <pc:docMk/>
            <pc:sldMk cId="1680100899" sldId="310"/>
            <ac:spMk id="37" creationId="{1DF4D6F9-F934-47D6-9611-D85F77B03436}"/>
          </ac:spMkLst>
        </pc:spChg>
        <pc:spChg chg="mod">
          <ac:chgData name="Shay Axelrod" userId="310b0d24785f8b3b" providerId="LiveId" clId="{8289E3DA-099C-45CE-8C93-82CCF83E87C9}" dt="2021-01-17T16:59:02.662" v="4374"/>
          <ac:spMkLst>
            <pc:docMk/>
            <pc:sldMk cId="1680100899" sldId="310"/>
            <ac:spMk id="39" creationId="{1C4E0A4D-CE54-4137-9447-AE8312E2D683}"/>
          </ac:spMkLst>
        </pc:spChg>
        <pc:spChg chg="mod">
          <ac:chgData name="Shay Axelrod" userId="310b0d24785f8b3b" providerId="LiveId" clId="{8289E3DA-099C-45CE-8C93-82CCF83E87C9}" dt="2021-01-17T16:59:02.662" v="4374"/>
          <ac:spMkLst>
            <pc:docMk/>
            <pc:sldMk cId="1680100899" sldId="310"/>
            <ac:spMk id="40" creationId="{3A6AF94F-D233-44B0-B899-D6C949F6DC09}"/>
          </ac:spMkLst>
        </pc:spChg>
        <pc:spChg chg="mod">
          <ac:chgData name="Shay Axelrod" userId="310b0d24785f8b3b" providerId="LiveId" clId="{8289E3DA-099C-45CE-8C93-82CCF83E87C9}" dt="2021-01-17T16:59:02.662" v="4374"/>
          <ac:spMkLst>
            <pc:docMk/>
            <pc:sldMk cId="1680100899" sldId="310"/>
            <ac:spMk id="42" creationId="{8B3E399E-8338-4E64-84A7-73E70B45D30A}"/>
          </ac:spMkLst>
        </pc:spChg>
        <pc:spChg chg="mod">
          <ac:chgData name="Shay Axelrod" userId="310b0d24785f8b3b" providerId="LiveId" clId="{8289E3DA-099C-45CE-8C93-82CCF83E87C9}" dt="2021-01-17T16:59:02.662" v="4374"/>
          <ac:spMkLst>
            <pc:docMk/>
            <pc:sldMk cId="1680100899" sldId="310"/>
            <ac:spMk id="43" creationId="{B0F94D1A-B161-4561-AE84-261E90511684}"/>
          </ac:spMkLst>
        </pc:spChg>
        <pc:spChg chg="mod">
          <ac:chgData name="Shay Axelrod" userId="310b0d24785f8b3b" providerId="LiveId" clId="{8289E3DA-099C-45CE-8C93-82CCF83E87C9}" dt="2021-01-17T17:03:24.453" v="4556"/>
          <ac:spMkLst>
            <pc:docMk/>
            <pc:sldMk cId="1680100899" sldId="310"/>
            <ac:spMk id="45" creationId="{2088D084-E2BA-4396-B98F-6AC22C35A0D6}"/>
          </ac:spMkLst>
        </pc:spChg>
        <pc:spChg chg="mod">
          <ac:chgData name="Shay Axelrod" userId="310b0d24785f8b3b" providerId="LiveId" clId="{8289E3DA-099C-45CE-8C93-82CCF83E87C9}" dt="2021-01-17T17:03:24.453" v="4556"/>
          <ac:spMkLst>
            <pc:docMk/>
            <pc:sldMk cId="1680100899" sldId="310"/>
            <ac:spMk id="46" creationId="{E30F4A1F-DAB3-485F-B5F7-97FDF00AB8B7}"/>
          </ac:spMkLst>
        </pc:spChg>
        <pc:spChg chg="mod">
          <ac:chgData name="Shay Axelrod" userId="310b0d24785f8b3b" providerId="LiveId" clId="{8289E3DA-099C-45CE-8C93-82CCF83E87C9}" dt="2021-01-17T17:03:24.453" v="4556"/>
          <ac:spMkLst>
            <pc:docMk/>
            <pc:sldMk cId="1680100899" sldId="310"/>
            <ac:spMk id="48" creationId="{353A5B58-7F01-444F-8E8F-C19CE1F82DB9}"/>
          </ac:spMkLst>
        </pc:spChg>
        <pc:spChg chg="mod">
          <ac:chgData name="Shay Axelrod" userId="310b0d24785f8b3b" providerId="LiveId" clId="{8289E3DA-099C-45CE-8C93-82CCF83E87C9}" dt="2021-01-17T17:03:24.453" v="4556"/>
          <ac:spMkLst>
            <pc:docMk/>
            <pc:sldMk cId="1680100899" sldId="310"/>
            <ac:spMk id="49" creationId="{FB1C6B6A-811B-442D-B2B9-22F0603CEBAD}"/>
          </ac:spMkLst>
        </pc:spChg>
        <pc:spChg chg="del">
          <ac:chgData name="Shay Axelrod" userId="310b0d24785f8b3b" providerId="LiveId" clId="{8289E3DA-099C-45CE-8C93-82CCF83E87C9}" dt="2021-01-17T14:30:33.423" v="2066"/>
          <ac:spMkLst>
            <pc:docMk/>
            <pc:sldMk cId="1680100899" sldId="310"/>
            <ac:spMk id="90" creationId="{686EAD33-C5DD-4FAE-B20B-2707A6A92C99}"/>
          </ac:spMkLst>
        </pc:spChg>
        <pc:spChg chg="del">
          <ac:chgData name="Shay Axelrod" userId="310b0d24785f8b3b" providerId="LiveId" clId="{8289E3DA-099C-45CE-8C93-82CCF83E87C9}" dt="2021-01-17T14:30:33.423" v="2066"/>
          <ac:spMkLst>
            <pc:docMk/>
            <pc:sldMk cId="1680100899" sldId="310"/>
            <ac:spMk id="91" creationId="{C2F7C8AC-27FC-4265-A113-E7CDA1AAD7D6}"/>
          </ac:spMkLst>
        </pc:spChg>
        <pc:grpChg chg="add del mod">
          <ac:chgData name="Shay Axelrod" userId="310b0d24785f8b3b" providerId="LiveId" clId="{8289E3DA-099C-45CE-8C93-82CCF83E87C9}" dt="2021-01-17T17:03:22.990" v="4554" actId="478"/>
          <ac:grpSpMkLst>
            <pc:docMk/>
            <pc:sldMk cId="1680100899" sldId="310"/>
            <ac:grpSpMk id="38" creationId="{4564B040-80DE-402C-9981-725E194CB853}"/>
          </ac:grpSpMkLst>
        </pc:grpChg>
        <pc:grpChg chg="add del mod">
          <ac:chgData name="Shay Axelrod" userId="310b0d24785f8b3b" providerId="LiveId" clId="{8289E3DA-099C-45CE-8C93-82CCF83E87C9}" dt="2021-01-17T17:03:23.565" v="4555" actId="478"/>
          <ac:grpSpMkLst>
            <pc:docMk/>
            <pc:sldMk cId="1680100899" sldId="310"/>
            <ac:grpSpMk id="41" creationId="{46C15FEE-6F72-4606-A04F-2C354E067646}"/>
          </ac:grpSpMkLst>
        </pc:grpChg>
        <pc:grpChg chg="add mod">
          <ac:chgData name="Shay Axelrod" userId="310b0d24785f8b3b" providerId="LiveId" clId="{8289E3DA-099C-45CE-8C93-82CCF83E87C9}" dt="2021-01-17T17:03:24.453" v="4556"/>
          <ac:grpSpMkLst>
            <pc:docMk/>
            <pc:sldMk cId="1680100899" sldId="310"/>
            <ac:grpSpMk id="44" creationId="{5083C416-D1C4-4CE4-8DD1-987A0B9B58D5}"/>
          </ac:grpSpMkLst>
        </pc:grpChg>
        <pc:grpChg chg="add mod">
          <ac:chgData name="Shay Axelrod" userId="310b0d24785f8b3b" providerId="LiveId" clId="{8289E3DA-099C-45CE-8C93-82CCF83E87C9}" dt="2021-01-17T17:03:24.453" v="4556"/>
          <ac:grpSpMkLst>
            <pc:docMk/>
            <pc:sldMk cId="1680100899" sldId="310"/>
            <ac:grpSpMk id="47" creationId="{15A27458-68AE-42C2-8E72-3EE8ED7EF6A6}"/>
          </ac:grpSpMkLst>
        </pc:grpChg>
        <pc:grpChg chg="del">
          <ac:chgData name="Shay Axelrod" userId="310b0d24785f8b3b" providerId="LiveId" clId="{8289E3DA-099C-45CE-8C93-82CCF83E87C9}" dt="2021-01-17T14:30:33.423" v="2066"/>
          <ac:grpSpMkLst>
            <pc:docMk/>
            <pc:sldMk cId="1680100899" sldId="310"/>
            <ac:grpSpMk id="92" creationId="{A574C829-AF08-4CA3-A132-7BA0448975BB}"/>
          </ac:grpSpMkLst>
        </pc:grpChg>
        <pc:grpChg chg="del">
          <ac:chgData name="Shay Axelrod" userId="310b0d24785f8b3b" providerId="LiveId" clId="{8289E3DA-099C-45CE-8C93-82CCF83E87C9}" dt="2021-01-17T14:30:33.423" v="2066"/>
          <ac:grpSpMkLst>
            <pc:docMk/>
            <pc:sldMk cId="1680100899" sldId="310"/>
            <ac:grpSpMk id="94" creationId="{1D3FC9CC-6461-481B-BB4C-19D576432F73}"/>
          </ac:grpSpMkLst>
        </pc:grpChg>
      </pc:sldChg>
      <pc:sldChg chg="addSp delSp modSp mod modTransition delDesignElem">
        <pc:chgData name="Shay Axelrod" userId="310b0d24785f8b3b" providerId="LiveId" clId="{8289E3DA-099C-45CE-8C93-82CCF83E87C9}" dt="2021-01-17T17:03:50.414" v="4674" actId="14100"/>
        <pc:sldMkLst>
          <pc:docMk/>
          <pc:sldMk cId="1257795257" sldId="311"/>
        </pc:sldMkLst>
        <pc:spChg chg="mod">
          <ac:chgData name="Shay Axelrod" userId="310b0d24785f8b3b" providerId="LiveId" clId="{8289E3DA-099C-45CE-8C93-82CCF83E87C9}" dt="2021-01-17T14:30:33.423" v="2066"/>
          <ac:spMkLst>
            <pc:docMk/>
            <pc:sldMk cId="1257795257" sldId="311"/>
            <ac:spMk id="4" creationId="{ECFD42C1-778C-44C6-8350-CDD7D52E8B5F}"/>
          </ac:spMkLst>
        </pc:spChg>
        <pc:spChg chg="del">
          <ac:chgData name="Shay Axelrod" userId="310b0d24785f8b3b" providerId="LiveId" clId="{8289E3DA-099C-45CE-8C93-82CCF83E87C9}" dt="2021-01-17T17:01:17.906" v="4452" actId="478"/>
          <ac:spMkLst>
            <pc:docMk/>
            <pc:sldMk cId="1257795257" sldId="311"/>
            <ac:spMk id="6" creationId="{B6F67BA6-31EB-476E-AD0C-AF991C0ABF15}"/>
          </ac:spMkLst>
        </pc:spChg>
        <pc:spChg chg="del mod">
          <ac:chgData name="Shay Axelrod" userId="310b0d24785f8b3b" providerId="LiveId" clId="{8289E3DA-099C-45CE-8C93-82CCF83E87C9}" dt="2021-01-17T17:00:01.418" v="4403" actId="478"/>
          <ac:spMkLst>
            <pc:docMk/>
            <pc:sldMk cId="1257795257" sldId="311"/>
            <ac:spMk id="18" creationId="{B9D7EF31-4FC0-4D6D-92FB-5C226B6354F0}"/>
          </ac:spMkLst>
        </pc:spChg>
        <pc:spChg chg="mod">
          <ac:chgData name="Shay Axelrod" userId="310b0d24785f8b3b" providerId="LiveId" clId="{8289E3DA-099C-45CE-8C93-82CCF83E87C9}" dt="2021-01-13T20:04:38.166" v="261" actId="165"/>
          <ac:spMkLst>
            <pc:docMk/>
            <pc:sldMk cId="1257795257" sldId="311"/>
            <ac:spMk id="29" creationId="{EBAF46C1-E7E8-4696-8310-5C04F8114A66}"/>
          </ac:spMkLst>
        </pc:spChg>
        <pc:spChg chg="mod">
          <ac:chgData name="Shay Axelrod" userId="310b0d24785f8b3b" providerId="LiveId" clId="{8289E3DA-099C-45CE-8C93-82CCF83E87C9}" dt="2021-01-13T20:04:38.166" v="261" actId="165"/>
          <ac:spMkLst>
            <pc:docMk/>
            <pc:sldMk cId="1257795257" sldId="311"/>
            <ac:spMk id="30" creationId="{B09F9703-3E34-469D-92EF-F7FEF7FA92F5}"/>
          </ac:spMkLst>
        </pc:spChg>
        <pc:spChg chg="mod">
          <ac:chgData name="Shay Axelrod" userId="310b0d24785f8b3b" providerId="LiveId" clId="{8289E3DA-099C-45CE-8C93-82CCF83E87C9}" dt="2021-01-13T20:04:38.166" v="261" actId="165"/>
          <ac:spMkLst>
            <pc:docMk/>
            <pc:sldMk cId="1257795257" sldId="311"/>
            <ac:spMk id="31" creationId="{B88CBDB3-1538-4D00-87D6-6A245EBE7A89}"/>
          </ac:spMkLst>
        </pc:spChg>
        <pc:spChg chg="mod">
          <ac:chgData name="Shay Axelrod" userId="310b0d24785f8b3b" providerId="LiveId" clId="{8289E3DA-099C-45CE-8C93-82CCF83E87C9}" dt="2021-01-13T20:04:38.166" v="261" actId="165"/>
          <ac:spMkLst>
            <pc:docMk/>
            <pc:sldMk cId="1257795257" sldId="311"/>
            <ac:spMk id="32" creationId="{428EF8F0-1436-4A6F-B93D-94A441A07067}"/>
          </ac:spMkLst>
        </pc:spChg>
        <pc:spChg chg="mod">
          <ac:chgData name="Shay Axelrod" userId="310b0d24785f8b3b" providerId="LiveId" clId="{8289E3DA-099C-45CE-8C93-82CCF83E87C9}" dt="2021-01-13T20:04:38.166" v="261" actId="165"/>
          <ac:spMkLst>
            <pc:docMk/>
            <pc:sldMk cId="1257795257" sldId="311"/>
            <ac:spMk id="33" creationId="{0F032CD5-8BBB-4D90-AE01-8785AE4176BD}"/>
          </ac:spMkLst>
        </pc:spChg>
        <pc:spChg chg="mod">
          <ac:chgData name="Shay Axelrod" userId="310b0d24785f8b3b" providerId="LiveId" clId="{8289E3DA-099C-45CE-8C93-82CCF83E87C9}" dt="2021-01-13T20:04:38.166" v="261" actId="165"/>
          <ac:spMkLst>
            <pc:docMk/>
            <pc:sldMk cId="1257795257" sldId="311"/>
            <ac:spMk id="34" creationId="{5DA90077-3AC7-4619-8405-157F61ECBA79}"/>
          </ac:spMkLst>
        </pc:spChg>
        <pc:spChg chg="mod">
          <ac:chgData name="Shay Axelrod" userId="310b0d24785f8b3b" providerId="LiveId" clId="{8289E3DA-099C-45CE-8C93-82CCF83E87C9}" dt="2021-01-13T20:04:38.166" v="261" actId="165"/>
          <ac:spMkLst>
            <pc:docMk/>
            <pc:sldMk cId="1257795257" sldId="311"/>
            <ac:spMk id="35" creationId="{14D49F00-E505-45CD-98FA-734B8B8F22EC}"/>
          </ac:spMkLst>
        </pc:spChg>
        <pc:spChg chg="mod">
          <ac:chgData name="Shay Axelrod" userId="310b0d24785f8b3b" providerId="LiveId" clId="{8289E3DA-099C-45CE-8C93-82CCF83E87C9}" dt="2021-01-13T20:04:38.166" v="261" actId="165"/>
          <ac:spMkLst>
            <pc:docMk/>
            <pc:sldMk cId="1257795257" sldId="311"/>
            <ac:spMk id="36" creationId="{F000DBD8-7830-41C5-898D-DBF1D6E4CFED}"/>
          </ac:spMkLst>
        </pc:spChg>
        <pc:spChg chg="add del ord">
          <ac:chgData name="Shay Axelrod" userId="310b0d24785f8b3b" providerId="LiveId" clId="{8289E3DA-099C-45CE-8C93-82CCF83E87C9}" dt="2021-01-13T20:04:55.893" v="264" actId="21"/>
          <ac:spMkLst>
            <pc:docMk/>
            <pc:sldMk cId="1257795257" sldId="311"/>
            <ac:spMk id="37" creationId="{FC4FFE2B-C55E-4838-9067-46C8CC8BF10D}"/>
          </ac:spMkLst>
        </pc:spChg>
        <pc:spChg chg="del ord">
          <ac:chgData name="Shay Axelrod" userId="310b0d24785f8b3b" providerId="LiveId" clId="{8289E3DA-099C-45CE-8C93-82CCF83E87C9}" dt="2021-01-13T20:04:55.893" v="264" actId="21"/>
          <ac:spMkLst>
            <pc:docMk/>
            <pc:sldMk cId="1257795257" sldId="311"/>
            <ac:spMk id="38" creationId="{2930B7E6-BF98-4F8E-B0F9-F33F919D7D03}"/>
          </ac:spMkLst>
        </pc:spChg>
        <pc:spChg chg="add mod">
          <ac:chgData name="Shay Axelrod" userId="310b0d24785f8b3b" providerId="LiveId" clId="{8289E3DA-099C-45CE-8C93-82CCF83E87C9}" dt="2021-01-17T17:00:47.657" v="4413" actId="207"/>
          <ac:spMkLst>
            <pc:docMk/>
            <pc:sldMk cId="1257795257" sldId="311"/>
            <ac:spMk id="39" creationId="{160FE310-C42E-46BC-95A3-F424391B1CFC}"/>
          </ac:spMkLst>
        </pc:spChg>
        <pc:spChg chg="mod">
          <ac:chgData name="Shay Axelrod" userId="310b0d24785f8b3b" providerId="LiveId" clId="{8289E3DA-099C-45CE-8C93-82CCF83E87C9}" dt="2021-01-17T16:59:58.766" v="4401"/>
          <ac:spMkLst>
            <pc:docMk/>
            <pc:sldMk cId="1257795257" sldId="311"/>
            <ac:spMk id="41" creationId="{86EA5C39-4DC3-4E18-A35D-5F2E950DDE3F}"/>
          </ac:spMkLst>
        </pc:spChg>
        <pc:spChg chg="mod">
          <ac:chgData name="Shay Axelrod" userId="310b0d24785f8b3b" providerId="LiveId" clId="{8289E3DA-099C-45CE-8C93-82CCF83E87C9}" dt="2021-01-13T20:02:23.161" v="234"/>
          <ac:spMkLst>
            <pc:docMk/>
            <pc:sldMk cId="1257795257" sldId="311"/>
            <ac:spMk id="41" creationId="{EC1D5376-8510-4B05-B5F9-CC88BCAFD1D0}"/>
          </ac:spMkLst>
        </pc:spChg>
        <pc:spChg chg="mod">
          <ac:chgData name="Shay Axelrod" userId="310b0d24785f8b3b" providerId="LiveId" clId="{8289E3DA-099C-45CE-8C93-82CCF83E87C9}" dt="2021-01-13T20:02:23.161" v="234"/>
          <ac:spMkLst>
            <pc:docMk/>
            <pc:sldMk cId="1257795257" sldId="311"/>
            <ac:spMk id="42" creationId="{4F0F0CCE-8A68-4C20-910F-419EAB802C78}"/>
          </ac:spMkLst>
        </pc:spChg>
        <pc:spChg chg="mod">
          <ac:chgData name="Shay Axelrod" userId="310b0d24785f8b3b" providerId="LiveId" clId="{8289E3DA-099C-45CE-8C93-82CCF83E87C9}" dt="2021-01-17T16:59:58.766" v="4401"/>
          <ac:spMkLst>
            <pc:docMk/>
            <pc:sldMk cId="1257795257" sldId="311"/>
            <ac:spMk id="42" creationId="{7503900A-01E5-435C-B7E8-54E957152C64}"/>
          </ac:spMkLst>
        </pc:spChg>
        <pc:spChg chg="mod ord">
          <ac:chgData name="Shay Axelrod" userId="310b0d24785f8b3b" providerId="LiveId" clId="{8289E3DA-099C-45CE-8C93-82CCF83E87C9}" dt="2021-01-13T20:02:53.899" v="237" actId="166"/>
          <ac:spMkLst>
            <pc:docMk/>
            <pc:sldMk cId="1257795257" sldId="311"/>
            <ac:spMk id="43" creationId="{0CBD298F-7017-4532-AC60-0513F631F05D}"/>
          </ac:spMkLst>
        </pc:spChg>
        <pc:spChg chg="mod">
          <ac:chgData name="Shay Axelrod" userId="310b0d24785f8b3b" providerId="LiveId" clId="{8289E3DA-099C-45CE-8C93-82CCF83E87C9}" dt="2021-01-13T20:02:23.161" v="234"/>
          <ac:spMkLst>
            <pc:docMk/>
            <pc:sldMk cId="1257795257" sldId="311"/>
            <ac:spMk id="44" creationId="{33A704AE-209B-4CB2-9468-DD52EF14DA6E}"/>
          </ac:spMkLst>
        </pc:spChg>
        <pc:spChg chg="mod">
          <ac:chgData name="Shay Axelrod" userId="310b0d24785f8b3b" providerId="LiveId" clId="{8289E3DA-099C-45CE-8C93-82CCF83E87C9}" dt="2021-01-17T17:01:00.652" v="4447" actId="207"/>
          <ac:spMkLst>
            <pc:docMk/>
            <pc:sldMk cId="1257795257" sldId="311"/>
            <ac:spMk id="44" creationId="{38BFDBAA-E46D-48D4-BABD-66C3B6EA36A7}"/>
          </ac:spMkLst>
        </pc:spChg>
        <pc:spChg chg="mod">
          <ac:chgData name="Shay Axelrod" userId="310b0d24785f8b3b" providerId="LiveId" clId="{8289E3DA-099C-45CE-8C93-82CCF83E87C9}" dt="2021-01-13T20:02:23.161" v="234"/>
          <ac:spMkLst>
            <pc:docMk/>
            <pc:sldMk cId="1257795257" sldId="311"/>
            <ac:spMk id="45" creationId="{14EE571C-03C9-42CF-8688-8C2DE31A2E85}"/>
          </ac:spMkLst>
        </pc:spChg>
        <pc:spChg chg="mod">
          <ac:chgData name="Shay Axelrod" userId="310b0d24785f8b3b" providerId="LiveId" clId="{8289E3DA-099C-45CE-8C93-82CCF83E87C9}" dt="2021-01-17T16:59:58.766" v="4401"/>
          <ac:spMkLst>
            <pc:docMk/>
            <pc:sldMk cId="1257795257" sldId="311"/>
            <ac:spMk id="45" creationId="{61803787-5F11-4AA1-A466-5A61D75964D3}"/>
          </ac:spMkLst>
        </pc:spChg>
        <pc:spChg chg="mod">
          <ac:chgData name="Shay Axelrod" userId="310b0d24785f8b3b" providerId="LiveId" clId="{8289E3DA-099C-45CE-8C93-82CCF83E87C9}" dt="2021-01-13T20:02:23.161" v="234"/>
          <ac:spMkLst>
            <pc:docMk/>
            <pc:sldMk cId="1257795257" sldId="311"/>
            <ac:spMk id="46" creationId="{A5DDE735-4879-471C-99EE-708B714FB213}"/>
          </ac:spMkLst>
        </pc:spChg>
        <pc:spChg chg="mod">
          <ac:chgData name="Shay Axelrod" userId="310b0d24785f8b3b" providerId="LiveId" clId="{8289E3DA-099C-45CE-8C93-82CCF83E87C9}" dt="2021-01-17T17:03:29.644" v="4559"/>
          <ac:spMkLst>
            <pc:docMk/>
            <pc:sldMk cId="1257795257" sldId="311"/>
            <ac:spMk id="47" creationId="{E2461D0F-9662-4F8E-876F-1EC2CC48D655}"/>
          </ac:spMkLst>
        </pc:spChg>
        <pc:spChg chg="mod">
          <ac:chgData name="Shay Axelrod" userId="310b0d24785f8b3b" providerId="LiveId" clId="{8289E3DA-099C-45CE-8C93-82CCF83E87C9}" dt="2021-01-17T17:03:29.644" v="4559"/>
          <ac:spMkLst>
            <pc:docMk/>
            <pc:sldMk cId="1257795257" sldId="311"/>
            <ac:spMk id="48" creationId="{73F8BAD2-8FE9-4E07-9EEB-FB828BC5757D}"/>
          </ac:spMkLst>
        </pc:spChg>
        <pc:spChg chg="mod">
          <ac:chgData name="Shay Axelrod" userId="310b0d24785f8b3b" providerId="LiveId" clId="{8289E3DA-099C-45CE-8C93-82CCF83E87C9}" dt="2021-01-13T20:04:13.944" v="252"/>
          <ac:spMkLst>
            <pc:docMk/>
            <pc:sldMk cId="1257795257" sldId="311"/>
            <ac:spMk id="49" creationId="{B7CDFF4D-7847-4060-BB92-1CA63A9B206F}"/>
          </ac:spMkLst>
        </pc:spChg>
        <pc:spChg chg="mod">
          <ac:chgData name="Shay Axelrod" userId="310b0d24785f8b3b" providerId="LiveId" clId="{8289E3DA-099C-45CE-8C93-82CCF83E87C9}" dt="2021-01-17T17:03:34.875" v="4560" actId="207"/>
          <ac:spMkLst>
            <pc:docMk/>
            <pc:sldMk cId="1257795257" sldId="311"/>
            <ac:spMk id="50" creationId="{1E34E8C9-89D1-4835-8FDF-2D5341724D8C}"/>
          </ac:spMkLst>
        </pc:spChg>
        <pc:spChg chg="mod">
          <ac:chgData name="Shay Axelrod" userId="310b0d24785f8b3b" providerId="LiveId" clId="{8289E3DA-099C-45CE-8C93-82CCF83E87C9}" dt="2021-01-13T20:04:13.944" v="252"/>
          <ac:spMkLst>
            <pc:docMk/>
            <pc:sldMk cId="1257795257" sldId="311"/>
            <ac:spMk id="50" creationId="{EF642228-B472-45EE-A5F3-0A9E1C033AA8}"/>
          </ac:spMkLst>
        </pc:spChg>
        <pc:spChg chg="mod">
          <ac:chgData name="Shay Axelrod" userId="310b0d24785f8b3b" providerId="LiveId" clId="{8289E3DA-099C-45CE-8C93-82CCF83E87C9}" dt="2021-01-13T20:04:13.944" v="252"/>
          <ac:spMkLst>
            <pc:docMk/>
            <pc:sldMk cId="1257795257" sldId="311"/>
            <ac:spMk id="51" creationId="{26A19DEA-3FA5-424D-9222-F2FA928F87D4}"/>
          </ac:spMkLst>
        </pc:spChg>
        <pc:spChg chg="mod">
          <ac:chgData name="Shay Axelrod" userId="310b0d24785f8b3b" providerId="LiveId" clId="{8289E3DA-099C-45CE-8C93-82CCF83E87C9}" dt="2021-01-17T17:03:29.644" v="4559"/>
          <ac:spMkLst>
            <pc:docMk/>
            <pc:sldMk cId="1257795257" sldId="311"/>
            <ac:spMk id="51" creationId="{D95FD8F4-B5FD-4730-BC92-BFEB7BDBD488}"/>
          </ac:spMkLst>
        </pc:spChg>
        <pc:spChg chg="mod">
          <ac:chgData name="Shay Axelrod" userId="310b0d24785f8b3b" providerId="LiveId" clId="{8289E3DA-099C-45CE-8C93-82CCF83E87C9}" dt="2021-01-13T20:04:13.944" v="252"/>
          <ac:spMkLst>
            <pc:docMk/>
            <pc:sldMk cId="1257795257" sldId="311"/>
            <ac:spMk id="52" creationId="{02E9AB95-877E-4942-98C3-A814E2628669}"/>
          </ac:spMkLst>
        </pc:spChg>
        <pc:spChg chg="mod">
          <ac:chgData name="Shay Axelrod" userId="310b0d24785f8b3b" providerId="LiveId" clId="{8289E3DA-099C-45CE-8C93-82CCF83E87C9}" dt="2021-01-13T20:04:13.944" v="252"/>
          <ac:spMkLst>
            <pc:docMk/>
            <pc:sldMk cId="1257795257" sldId="311"/>
            <ac:spMk id="53" creationId="{892A50B2-2E4A-48CE-AC7A-906B0DB1C702}"/>
          </ac:spMkLst>
        </pc:spChg>
        <pc:spChg chg="mod">
          <ac:chgData name="Shay Axelrod" userId="310b0d24785f8b3b" providerId="LiveId" clId="{8289E3DA-099C-45CE-8C93-82CCF83E87C9}" dt="2021-01-13T20:04:13.944" v="252"/>
          <ac:spMkLst>
            <pc:docMk/>
            <pc:sldMk cId="1257795257" sldId="311"/>
            <ac:spMk id="54" creationId="{95DC79B9-43D9-4D05-88E3-DA676D772935}"/>
          </ac:spMkLst>
        </pc:spChg>
        <pc:spChg chg="mod">
          <ac:chgData name="Shay Axelrod" userId="310b0d24785f8b3b" providerId="LiveId" clId="{8289E3DA-099C-45CE-8C93-82CCF83E87C9}" dt="2021-01-13T20:04:39.974" v="262"/>
          <ac:spMkLst>
            <pc:docMk/>
            <pc:sldMk cId="1257795257" sldId="311"/>
            <ac:spMk id="57" creationId="{9E28D97F-7B4C-4E9A-9DF5-02CBC6755417}"/>
          </ac:spMkLst>
        </pc:spChg>
        <pc:spChg chg="mod">
          <ac:chgData name="Shay Axelrod" userId="310b0d24785f8b3b" providerId="LiveId" clId="{8289E3DA-099C-45CE-8C93-82CCF83E87C9}" dt="2021-01-13T20:04:39.974" v="262"/>
          <ac:spMkLst>
            <pc:docMk/>
            <pc:sldMk cId="1257795257" sldId="311"/>
            <ac:spMk id="58" creationId="{B7547E52-B83E-4313-993E-2C56BF3F6652}"/>
          </ac:spMkLst>
        </pc:spChg>
        <pc:spChg chg="mod">
          <ac:chgData name="Shay Axelrod" userId="310b0d24785f8b3b" providerId="LiveId" clId="{8289E3DA-099C-45CE-8C93-82CCF83E87C9}" dt="2021-01-13T20:04:39.974" v="262"/>
          <ac:spMkLst>
            <pc:docMk/>
            <pc:sldMk cId="1257795257" sldId="311"/>
            <ac:spMk id="59" creationId="{49A3DA81-930F-48A3-B94E-CCDDF0939550}"/>
          </ac:spMkLst>
        </pc:spChg>
        <pc:spChg chg="mod">
          <ac:chgData name="Shay Axelrod" userId="310b0d24785f8b3b" providerId="LiveId" clId="{8289E3DA-099C-45CE-8C93-82CCF83E87C9}" dt="2021-01-13T20:04:39.974" v="262"/>
          <ac:spMkLst>
            <pc:docMk/>
            <pc:sldMk cId="1257795257" sldId="311"/>
            <ac:spMk id="60" creationId="{5658A8D7-8542-460D-A430-E1FA4AFD64D5}"/>
          </ac:spMkLst>
        </pc:spChg>
        <pc:spChg chg="mod">
          <ac:chgData name="Shay Axelrod" userId="310b0d24785f8b3b" providerId="LiveId" clId="{8289E3DA-099C-45CE-8C93-82CCF83E87C9}" dt="2021-01-13T20:04:39.974" v="262"/>
          <ac:spMkLst>
            <pc:docMk/>
            <pc:sldMk cId="1257795257" sldId="311"/>
            <ac:spMk id="61" creationId="{0133DF80-3615-4F1B-A9F1-30B50A941C73}"/>
          </ac:spMkLst>
        </pc:spChg>
        <pc:spChg chg="mod">
          <ac:chgData name="Shay Axelrod" userId="310b0d24785f8b3b" providerId="LiveId" clId="{8289E3DA-099C-45CE-8C93-82CCF83E87C9}" dt="2021-01-13T20:04:39.974" v="262"/>
          <ac:spMkLst>
            <pc:docMk/>
            <pc:sldMk cId="1257795257" sldId="311"/>
            <ac:spMk id="62" creationId="{30EC5603-23AE-4C98-A9C6-D94C65AFC3DC}"/>
          </ac:spMkLst>
        </pc:spChg>
        <pc:spChg chg="add mod">
          <ac:chgData name="Shay Axelrod" userId="310b0d24785f8b3b" providerId="LiveId" clId="{8289E3DA-099C-45CE-8C93-82CCF83E87C9}" dt="2021-01-13T20:05:06.566" v="268"/>
          <ac:spMkLst>
            <pc:docMk/>
            <pc:sldMk cId="1257795257" sldId="311"/>
            <ac:spMk id="63" creationId="{9556EDF5-7615-4638-87F7-E96D41DF25FA}"/>
          </ac:spMkLst>
        </pc:spChg>
        <pc:spChg chg="add mod">
          <ac:chgData name="Shay Axelrod" userId="310b0d24785f8b3b" providerId="LiveId" clId="{8289E3DA-099C-45CE-8C93-82CCF83E87C9}" dt="2021-01-13T20:05:06.566" v="268"/>
          <ac:spMkLst>
            <pc:docMk/>
            <pc:sldMk cId="1257795257" sldId="311"/>
            <ac:spMk id="64" creationId="{95CC1345-F59E-486D-9A9F-B84EEDFA8AB4}"/>
          </ac:spMkLst>
        </pc:spChg>
        <pc:spChg chg="del">
          <ac:chgData name="Shay Axelrod" userId="310b0d24785f8b3b" providerId="LiveId" clId="{8289E3DA-099C-45CE-8C93-82CCF83E87C9}" dt="2021-01-17T14:30:33.423" v="2066"/>
          <ac:spMkLst>
            <pc:docMk/>
            <pc:sldMk cId="1257795257" sldId="311"/>
            <ac:spMk id="90" creationId="{686EAD33-C5DD-4FAE-B20B-2707A6A92C99}"/>
          </ac:spMkLst>
        </pc:spChg>
        <pc:spChg chg="del">
          <ac:chgData name="Shay Axelrod" userId="310b0d24785f8b3b" providerId="LiveId" clId="{8289E3DA-099C-45CE-8C93-82CCF83E87C9}" dt="2021-01-17T14:30:33.423" v="2066"/>
          <ac:spMkLst>
            <pc:docMk/>
            <pc:sldMk cId="1257795257" sldId="311"/>
            <ac:spMk id="91" creationId="{C2F7C8AC-27FC-4265-A113-E7CDA1AAD7D6}"/>
          </ac:spMkLst>
        </pc:spChg>
        <pc:grpChg chg="del">
          <ac:chgData name="Shay Axelrod" userId="310b0d24785f8b3b" providerId="LiveId" clId="{8289E3DA-099C-45CE-8C93-82CCF83E87C9}" dt="2021-01-13T20:02:20.286" v="232" actId="165"/>
          <ac:grpSpMkLst>
            <pc:docMk/>
            <pc:sldMk cId="1257795257" sldId="311"/>
            <ac:grpSpMk id="19" creationId="{3858A828-71C5-4C90-8367-41F330B0007E}"/>
          </ac:grpSpMkLst>
        </pc:grpChg>
        <pc:grpChg chg="add del mod topLvl">
          <ac:chgData name="Shay Axelrod" userId="310b0d24785f8b3b" providerId="LiveId" clId="{8289E3DA-099C-45CE-8C93-82CCF83E87C9}" dt="2021-01-13T20:04:38.166" v="261" actId="165"/>
          <ac:grpSpMkLst>
            <pc:docMk/>
            <pc:sldMk cId="1257795257" sldId="311"/>
            <ac:grpSpMk id="24" creationId="{B64C2B25-E6DA-44A3-90CB-D10CAD37DA0E}"/>
          </ac:grpSpMkLst>
        </pc:grpChg>
        <pc:grpChg chg="mod ord topLvl">
          <ac:chgData name="Shay Axelrod" userId="310b0d24785f8b3b" providerId="LiveId" clId="{8289E3DA-099C-45CE-8C93-82CCF83E87C9}" dt="2021-01-13T20:04:58.978" v="265" actId="166"/>
          <ac:grpSpMkLst>
            <pc:docMk/>
            <pc:sldMk cId="1257795257" sldId="311"/>
            <ac:grpSpMk id="25" creationId="{E4DE771F-7EE0-4BA3-BCC7-056E6D04DAF8}"/>
          </ac:grpSpMkLst>
        </pc:grpChg>
        <pc:grpChg chg="mod ord topLvl">
          <ac:chgData name="Shay Axelrod" userId="310b0d24785f8b3b" providerId="LiveId" clId="{8289E3DA-099C-45CE-8C93-82CCF83E87C9}" dt="2021-01-13T20:04:46.291" v="263" actId="166"/>
          <ac:grpSpMkLst>
            <pc:docMk/>
            <pc:sldMk cId="1257795257" sldId="311"/>
            <ac:grpSpMk id="26" creationId="{48E01861-FC60-4A15-B2EB-724F80A4395E}"/>
          </ac:grpSpMkLst>
        </pc:grpChg>
        <pc:grpChg chg="mod ord topLvl">
          <ac:chgData name="Shay Axelrod" userId="310b0d24785f8b3b" providerId="LiveId" clId="{8289E3DA-099C-45CE-8C93-82CCF83E87C9}" dt="2021-01-13T20:05:01.749" v="266" actId="166"/>
          <ac:grpSpMkLst>
            <pc:docMk/>
            <pc:sldMk cId="1257795257" sldId="311"/>
            <ac:grpSpMk id="27" creationId="{A5217247-F4CB-4460-B90F-0546F6F1CBFA}"/>
          </ac:grpSpMkLst>
        </pc:grpChg>
        <pc:grpChg chg="mod ord topLvl">
          <ac:chgData name="Shay Axelrod" userId="310b0d24785f8b3b" providerId="LiveId" clId="{8289E3DA-099C-45CE-8C93-82CCF83E87C9}" dt="2021-01-13T20:05:04.190" v="267" actId="166"/>
          <ac:grpSpMkLst>
            <pc:docMk/>
            <pc:sldMk cId="1257795257" sldId="311"/>
            <ac:grpSpMk id="28" creationId="{8A222568-AA76-4391-8018-671B69E293C1}"/>
          </ac:grpSpMkLst>
        </pc:grpChg>
        <pc:grpChg chg="add del mod ord">
          <ac:chgData name="Shay Axelrod" userId="310b0d24785f8b3b" providerId="LiveId" clId="{8289E3DA-099C-45CE-8C93-82CCF83E87C9}" dt="2021-01-13T20:03:47.629" v="246" actId="21"/>
          <ac:grpSpMkLst>
            <pc:docMk/>
            <pc:sldMk cId="1257795257" sldId="311"/>
            <ac:grpSpMk id="39" creationId="{EDB44FEF-BF16-4ADF-9ACF-C3C8A492F79F}"/>
          </ac:grpSpMkLst>
        </pc:grpChg>
        <pc:grpChg chg="add del mod">
          <ac:chgData name="Shay Axelrod" userId="310b0d24785f8b3b" providerId="LiveId" clId="{8289E3DA-099C-45CE-8C93-82CCF83E87C9}" dt="2021-01-17T17:03:27.854" v="4557" actId="478"/>
          <ac:grpSpMkLst>
            <pc:docMk/>
            <pc:sldMk cId="1257795257" sldId="311"/>
            <ac:grpSpMk id="40" creationId="{83D26C08-5278-4EF5-9DE2-69474DDE6537}"/>
          </ac:grpSpMkLst>
        </pc:grpChg>
        <pc:grpChg chg="add del mod">
          <ac:chgData name="Shay Axelrod" userId="310b0d24785f8b3b" providerId="LiveId" clId="{8289E3DA-099C-45CE-8C93-82CCF83E87C9}" dt="2021-01-17T17:03:28.345" v="4558" actId="478"/>
          <ac:grpSpMkLst>
            <pc:docMk/>
            <pc:sldMk cId="1257795257" sldId="311"/>
            <ac:grpSpMk id="43" creationId="{18332B94-97B7-424F-9D5C-08F2387B4BDD}"/>
          </ac:grpSpMkLst>
        </pc:grpChg>
        <pc:grpChg chg="add mod">
          <ac:chgData name="Shay Axelrod" userId="310b0d24785f8b3b" providerId="LiveId" clId="{8289E3DA-099C-45CE-8C93-82CCF83E87C9}" dt="2021-01-17T17:03:50.414" v="4674" actId="14100"/>
          <ac:grpSpMkLst>
            <pc:docMk/>
            <pc:sldMk cId="1257795257" sldId="311"/>
            <ac:grpSpMk id="46" creationId="{34DA84AA-4466-4B98-92FB-AD27B84B57A4}"/>
          </ac:grpSpMkLst>
        </pc:grpChg>
        <pc:grpChg chg="add del mod ord">
          <ac:chgData name="Shay Axelrod" userId="310b0d24785f8b3b" providerId="LiveId" clId="{8289E3DA-099C-45CE-8C93-82CCF83E87C9}" dt="2021-01-13T20:04:35.360" v="257"/>
          <ac:grpSpMkLst>
            <pc:docMk/>
            <pc:sldMk cId="1257795257" sldId="311"/>
            <ac:grpSpMk id="47" creationId="{57DB2E56-3BF4-45A9-9B04-E93446A5B326}"/>
          </ac:grpSpMkLst>
        </pc:grpChg>
        <pc:grpChg chg="add mod">
          <ac:chgData name="Shay Axelrod" userId="310b0d24785f8b3b" providerId="LiveId" clId="{8289E3DA-099C-45CE-8C93-82CCF83E87C9}" dt="2021-01-17T17:03:46.246" v="4673" actId="1038"/>
          <ac:grpSpMkLst>
            <pc:docMk/>
            <pc:sldMk cId="1257795257" sldId="311"/>
            <ac:grpSpMk id="49" creationId="{0CBE7673-7EFE-46EE-B417-387BAB27E994}"/>
          </ac:grpSpMkLst>
        </pc:grpChg>
        <pc:grpChg chg="add mod">
          <ac:chgData name="Shay Axelrod" userId="310b0d24785f8b3b" providerId="LiveId" clId="{8289E3DA-099C-45CE-8C93-82CCF83E87C9}" dt="2021-01-13T20:04:39.974" v="262"/>
          <ac:grpSpMkLst>
            <pc:docMk/>
            <pc:sldMk cId="1257795257" sldId="311"/>
            <ac:grpSpMk id="55" creationId="{33DE3DC0-E16F-4CEB-B0D9-5C8EBDDC92B6}"/>
          </ac:grpSpMkLst>
        </pc:grpChg>
        <pc:grpChg chg="del">
          <ac:chgData name="Shay Axelrod" userId="310b0d24785f8b3b" providerId="LiveId" clId="{8289E3DA-099C-45CE-8C93-82CCF83E87C9}" dt="2021-01-17T14:30:33.423" v="2066"/>
          <ac:grpSpMkLst>
            <pc:docMk/>
            <pc:sldMk cId="1257795257" sldId="311"/>
            <ac:grpSpMk id="92" creationId="{A574C829-AF08-4CA3-A132-7BA0448975BB}"/>
          </ac:grpSpMkLst>
        </pc:grpChg>
        <pc:grpChg chg="del">
          <ac:chgData name="Shay Axelrod" userId="310b0d24785f8b3b" providerId="LiveId" clId="{8289E3DA-099C-45CE-8C93-82CCF83E87C9}" dt="2021-01-17T14:30:33.423" v="2066"/>
          <ac:grpSpMkLst>
            <pc:docMk/>
            <pc:sldMk cId="1257795257" sldId="311"/>
            <ac:grpSpMk id="94" creationId="{1D3FC9CC-6461-481B-BB4C-19D576432F73}"/>
          </ac:grpSpMkLst>
        </pc:grpChg>
        <pc:picChg chg="del mod topLvl">
          <ac:chgData name="Shay Axelrod" userId="310b0d24785f8b3b" providerId="LiveId" clId="{8289E3DA-099C-45CE-8C93-82CCF83E87C9}" dt="2021-01-13T20:02:21.935" v="233" actId="478"/>
          <ac:picMkLst>
            <pc:docMk/>
            <pc:sldMk cId="1257795257" sldId="311"/>
            <ac:picMk id="21" creationId="{C928CA68-2207-49AB-AB9B-ED0EE4ECAD9F}"/>
          </ac:picMkLst>
        </pc:picChg>
        <pc:picChg chg="mod">
          <ac:chgData name="Shay Axelrod" userId="310b0d24785f8b3b" providerId="LiveId" clId="{8289E3DA-099C-45CE-8C93-82CCF83E87C9}" dt="2021-01-13T20:02:23.161" v="234"/>
          <ac:picMkLst>
            <pc:docMk/>
            <pc:sldMk cId="1257795257" sldId="311"/>
            <ac:picMk id="40" creationId="{81D60861-285E-4E2E-92B8-C366599D6C60}"/>
          </ac:picMkLst>
        </pc:picChg>
        <pc:picChg chg="mod">
          <ac:chgData name="Shay Axelrod" userId="310b0d24785f8b3b" providerId="LiveId" clId="{8289E3DA-099C-45CE-8C93-82CCF83E87C9}" dt="2021-01-13T20:04:13.944" v="252"/>
          <ac:picMkLst>
            <pc:docMk/>
            <pc:sldMk cId="1257795257" sldId="311"/>
            <ac:picMk id="48" creationId="{9F0060FC-4E49-4B83-B336-EE52DFC44E30}"/>
          </ac:picMkLst>
        </pc:picChg>
        <pc:picChg chg="mod">
          <ac:chgData name="Shay Axelrod" userId="310b0d24785f8b3b" providerId="LiveId" clId="{8289E3DA-099C-45CE-8C93-82CCF83E87C9}" dt="2021-01-13T20:04:39.974" v="262"/>
          <ac:picMkLst>
            <pc:docMk/>
            <pc:sldMk cId="1257795257" sldId="311"/>
            <ac:picMk id="56" creationId="{124D0DD7-733F-4E73-B10D-549E99343EE9}"/>
          </ac:picMkLst>
        </pc:picChg>
      </pc:sldChg>
      <pc:sldChg chg="addSp delSp modSp mod modTransition delDesignElem modNotesTx">
        <pc:chgData name="Shay Axelrod" userId="310b0d24785f8b3b" providerId="LiveId" clId="{8289E3DA-099C-45CE-8C93-82CCF83E87C9}" dt="2021-01-17T18:17:54.520" v="6624" actId="20577"/>
        <pc:sldMkLst>
          <pc:docMk/>
          <pc:sldMk cId="4041660968" sldId="312"/>
        </pc:sldMkLst>
        <pc:spChg chg="mod">
          <ac:chgData name="Shay Axelrod" userId="310b0d24785f8b3b" providerId="LiveId" clId="{8289E3DA-099C-45CE-8C93-82CCF83E87C9}" dt="2021-01-17T14:30:33.423" v="2066"/>
          <ac:spMkLst>
            <pc:docMk/>
            <pc:sldMk cId="4041660968" sldId="312"/>
            <ac:spMk id="4" creationId="{ECFD42C1-778C-44C6-8350-CDD7D52E8B5F}"/>
          </ac:spMkLst>
        </pc:spChg>
        <pc:spChg chg="del">
          <ac:chgData name="Shay Axelrod" userId="310b0d24785f8b3b" providerId="LiveId" clId="{8289E3DA-099C-45CE-8C93-82CCF83E87C9}" dt="2021-01-17T17:01:16.801" v="4451" actId="478"/>
          <ac:spMkLst>
            <pc:docMk/>
            <pc:sldMk cId="4041660968" sldId="312"/>
            <ac:spMk id="6" creationId="{B6F67BA6-31EB-476E-AD0C-AF991C0ABF15}"/>
          </ac:spMkLst>
        </pc:spChg>
        <pc:spChg chg="del">
          <ac:chgData name="Shay Axelrod" userId="310b0d24785f8b3b" providerId="LiveId" clId="{8289E3DA-099C-45CE-8C93-82CCF83E87C9}" dt="2021-01-17T17:01:13.211" v="4449" actId="478"/>
          <ac:spMkLst>
            <pc:docMk/>
            <pc:sldMk cId="4041660968" sldId="312"/>
            <ac:spMk id="27" creationId="{9637FE86-BE1D-4B21-B52E-43663BE96167}"/>
          </ac:spMkLst>
        </pc:spChg>
        <pc:spChg chg="mod">
          <ac:chgData name="Shay Axelrod" userId="310b0d24785f8b3b" providerId="LiveId" clId="{8289E3DA-099C-45CE-8C93-82CCF83E87C9}" dt="2021-01-17T17:01:48.470" v="4473" actId="403"/>
          <ac:spMkLst>
            <pc:docMk/>
            <pc:sldMk cId="4041660968" sldId="312"/>
            <ac:spMk id="28" creationId="{25F90432-ACE2-4AA8-86E5-053322FE6ABF}"/>
          </ac:spMkLst>
        </pc:spChg>
        <pc:spChg chg="mod">
          <ac:chgData name="Shay Axelrod" userId="310b0d24785f8b3b" providerId="LiveId" clId="{8289E3DA-099C-45CE-8C93-82CCF83E87C9}" dt="2021-01-13T20:15:54.258" v="756" actId="20577"/>
          <ac:spMkLst>
            <pc:docMk/>
            <pc:sldMk cId="4041660968" sldId="312"/>
            <ac:spMk id="30" creationId="{61DC7DEF-C24A-4007-937F-0788BF6B145F}"/>
          </ac:spMkLst>
        </pc:spChg>
        <pc:spChg chg="mod">
          <ac:chgData name="Shay Axelrod" userId="310b0d24785f8b3b" providerId="LiveId" clId="{8289E3DA-099C-45CE-8C93-82CCF83E87C9}" dt="2021-01-17T18:06:23.767" v="6551" actId="207"/>
          <ac:spMkLst>
            <pc:docMk/>
            <pc:sldMk cId="4041660968" sldId="312"/>
            <ac:spMk id="31" creationId="{25007F3A-6F64-4FAA-A5BE-7EF915CF649C}"/>
          </ac:spMkLst>
        </pc:spChg>
        <pc:spChg chg="add mod">
          <ac:chgData name="Shay Axelrod" userId="310b0d24785f8b3b" providerId="LiveId" clId="{8289E3DA-099C-45CE-8C93-82CCF83E87C9}" dt="2021-01-17T17:01:13.525" v="4450"/>
          <ac:spMkLst>
            <pc:docMk/>
            <pc:sldMk cId="4041660968" sldId="312"/>
            <ac:spMk id="37" creationId="{14CB85F5-F8E0-4B66-99B1-8FD3950BAF31}"/>
          </ac:spMkLst>
        </pc:spChg>
        <pc:spChg chg="mod">
          <ac:chgData name="Shay Axelrod" userId="310b0d24785f8b3b" providerId="LiveId" clId="{8289E3DA-099C-45CE-8C93-82CCF83E87C9}" dt="2021-01-17T17:01:13.525" v="4450"/>
          <ac:spMkLst>
            <pc:docMk/>
            <pc:sldMk cId="4041660968" sldId="312"/>
            <ac:spMk id="39" creationId="{448A768C-110A-411B-B7AA-117775D231DA}"/>
          </ac:spMkLst>
        </pc:spChg>
        <pc:spChg chg="mod">
          <ac:chgData name="Shay Axelrod" userId="310b0d24785f8b3b" providerId="LiveId" clId="{8289E3DA-099C-45CE-8C93-82CCF83E87C9}" dt="2021-01-17T17:01:13.525" v="4450"/>
          <ac:spMkLst>
            <pc:docMk/>
            <pc:sldMk cId="4041660968" sldId="312"/>
            <ac:spMk id="40" creationId="{A4F9857A-3E52-4AD8-A509-4FE5CE9B95B0}"/>
          </ac:spMkLst>
        </pc:spChg>
        <pc:spChg chg="mod">
          <ac:chgData name="Shay Axelrod" userId="310b0d24785f8b3b" providerId="LiveId" clId="{8289E3DA-099C-45CE-8C93-82CCF83E87C9}" dt="2021-01-17T17:01:13.525" v="4450"/>
          <ac:spMkLst>
            <pc:docMk/>
            <pc:sldMk cId="4041660968" sldId="312"/>
            <ac:spMk id="42" creationId="{1FEA445A-B914-49C3-AD32-9DE96194755A}"/>
          </ac:spMkLst>
        </pc:spChg>
        <pc:spChg chg="mod">
          <ac:chgData name="Shay Axelrod" userId="310b0d24785f8b3b" providerId="LiveId" clId="{8289E3DA-099C-45CE-8C93-82CCF83E87C9}" dt="2021-01-17T17:01:13.525" v="4450"/>
          <ac:spMkLst>
            <pc:docMk/>
            <pc:sldMk cId="4041660968" sldId="312"/>
            <ac:spMk id="43" creationId="{8F89BE9E-186B-452F-887B-D0726CCC5A96}"/>
          </ac:spMkLst>
        </pc:spChg>
        <pc:spChg chg="mod">
          <ac:chgData name="Shay Axelrod" userId="310b0d24785f8b3b" providerId="LiveId" clId="{8289E3DA-099C-45CE-8C93-82CCF83E87C9}" dt="2021-01-17T17:04:01.700" v="4677"/>
          <ac:spMkLst>
            <pc:docMk/>
            <pc:sldMk cId="4041660968" sldId="312"/>
            <ac:spMk id="45" creationId="{5D86E217-ADD5-4F7A-B95B-2BF4408B4083}"/>
          </ac:spMkLst>
        </pc:spChg>
        <pc:spChg chg="mod">
          <ac:chgData name="Shay Axelrod" userId="310b0d24785f8b3b" providerId="LiveId" clId="{8289E3DA-099C-45CE-8C93-82CCF83E87C9}" dt="2021-01-17T17:04:01.700" v="4677"/>
          <ac:spMkLst>
            <pc:docMk/>
            <pc:sldMk cId="4041660968" sldId="312"/>
            <ac:spMk id="46" creationId="{208A240E-8587-4879-AE51-6D6651EB79A4}"/>
          </ac:spMkLst>
        </pc:spChg>
        <pc:spChg chg="mod">
          <ac:chgData name="Shay Axelrod" userId="310b0d24785f8b3b" providerId="LiveId" clId="{8289E3DA-099C-45CE-8C93-82CCF83E87C9}" dt="2021-01-17T17:04:01.700" v="4677"/>
          <ac:spMkLst>
            <pc:docMk/>
            <pc:sldMk cId="4041660968" sldId="312"/>
            <ac:spMk id="48" creationId="{BFAF02FE-5159-4D32-B629-5453C1EC7679}"/>
          </ac:spMkLst>
        </pc:spChg>
        <pc:spChg chg="mod">
          <ac:chgData name="Shay Axelrod" userId="310b0d24785f8b3b" providerId="LiveId" clId="{8289E3DA-099C-45CE-8C93-82CCF83E87C9}" dt="2021-01-17T17:04:01.700" v="4677"/>
          <ac:spMkLst>
            <pc:docMk/>
            <pc:sldMk cId="4041660968" sldId="312"/>
            <ac:spMk id="49" creationId="{B1D90991-5BFE-4304-8ABF-5A6BD0DF143E}"/>
          </ac:spMkLst>
        </pc:spChg>
        <pc:spChg chg="del">
          <ac:chgData name="Shay Axelrod" userId="310b0d24785f8b3b" providerId="LiveId" clId="{8289E3DA-099C-45CE-8C93-82CCF83E87C9}" dt="2021-01-17T14:30:33.423" v="2066"/>
          <ac:spMkLst>
            <pc:docMk/>
            <pc:sldMk cId="4041660968" sldId="312"/>
            <ac:spMk id="90" creationId="{686EAD33-C5DD-4FAE-B20B-2707A6A92C99}"/>
          </ac:spMkLst>
        </pc:spChg>
        <pc:spChg chg="del">
          <ac:chgData name="Shay Axelrod" userId="310b0d24785f8b3b" providerId="LiveId" clId="{8289E3DA-099C-45CE-8C93-82CCF83E87C9}" dt="2021-01-17T14:30:33.423" v="2066"/>
          <ac:spMkLst>
            <pc:docMk/>
            <pc:sldMk cId="4041660968" sldId="312"/>
            <ac:spMk id="91" creationId="{C2F7C8AC-27FC-4265-A113-E7CDA1AAD7D6}"/>
          </ac:spMkLst>
        </pc:spChg>
        <pc:grpChg chg="add del mod">
          <ac:chgData name="Shay Axelrod" userId="310b0d24785f8b3b" providerId="LiveId" clId="{8289E3DA-099C-45CE-8C93-82CCF83E87C9}" dt="2021-01-17T17:04:00.737" v="4676" actId="478"/>
          <ac:grpSpMkLst>
            <pc:docMk/>
            <pc:sldMk cId="4041660968" sldId="312"/>
            <ac:grpSpMk id="38" creationId="{26CF83F9-6517-42B0-B729-DDBE9DB7F24A}"/>
          </ac:grpSpMkLst>
        </pc:grpChg>
        <pc:grpChg chg="add del mod">
          <ac:chgData name="Shay Axelrod" userId="310b0d24785f8b3b" providerId="LiveId" clId="{8289E3DA-099C-45CE-8C93-82CCF83E87C9}" dt="2021-01-17T17:04:00.381" v="4675" actId="478"/>
          <ac:grpSpMkLst>
            <pc:docMk/>
            <pc:sldMk cId="4041660968" sldId="312"/>
            <ac:grpSpMk id="41" creationId="{6A9ABADE-4824-4D43-9670-178236C10F61}"/>
          </ac:grpSpMkLst>
        </pc:grpChg>
        <pc:grpChg chg="add mod">
          <ac:chgData name="Shay Axelrod" userId="310b0d24785f8b3b" providerId="LiveId" clId="{8289E3DA-099C-45CE-8C93-82CCF83E87C9}" dt="2021-01-17T17:04:01.700" v="4677"/>
          <ac:grpSpMkLst>
            <pc:docMk/>
            <pc:sldMk cId="4041660968" sldId="312"/>
            <ac:grpSpMk id="44" creationId="{FF4C9729-95B3-4D90-84E8-0B5D8DD16768}"/>
          </ac:grpSpMkLst>
        </pc:grpChg>
        <pc:grpChg chg="add mod">
          <ac:chgData name="Shay Axelrod" userId="310b0d24785f8b3b" providerId="LiveId" clId="{8289E3DA-099C-45CE-8C93-82CCF83E87C9}" dt="2021-01-17T17:04:01.700" v="4677"/>
          <ac:grpSpMkLst>
            <pc:docMk/>
            <pc:sldMk cId="4041660968" sldId="312"/>
            <ac:grpSpMk id="47" creationId="{DADE67B7-127F-4FB8-AB8C-203D046B3F3B}"/>
          </ac:grpSpMkLst>
        </pc:grpChg>
        <pc:grpChg chg="del">
          <ac:chgData name="Shay Axelrod" userId="310b0d24785f8b3b" providerId="LiveId" clId="{8289E3DA-099C-45CE-8C93-82CCF83E87C9}" dt="2021-01-17T14:30:33.423" v="2066"/>
          <ac:grpSpMkLst>
            <pc:docMk/>
            <pc:sldMk cId="4041660968" sldId="312"/>
            <ac:grpSpMk id="92" creationId="{A574C829-AF08-4CA3-A132-7BA0448975BB}"/>
          </ac:grpSpMkLst>
        </pc:grpChg>
        <pc:grpChg chg="del">
          <ac:chgData name="Shay Axelrod" userId="310b0d24785f8b3b" providerId="LiveId" clId="{8289E3DA-099C-45CE-8C93-82CCF83E87C9}" dt="2021-01-17T14:30:33.423" v="2066"/>
          <ac:grpSpMkLst>
            <pc:docMk/>
            <pc:sldMk cId="4041660968" sldId="312"/>
            <ac:grpSpMk id="94" creationId="{1D3FC9CC-6461-481B-BB4C-19D576432F73}"/>
          </ac:grpSpMkLst>
        </pc:grpChg>
      </pc:sldChg>
      <pc:sldChg chg="addSp delSp modSp mod modTransition delDesignElem">
        <pc:chgData name="Shay Axelrod" userId="310b0d24785f8b3b" providerId="LiveId" clId="{8289E3DA-099C-45CE-8C93-82CCF83E87C9}" dt="2021-01-17T18:06:30.941" v="6553" actId="207"/>
        <pc:sldMkLst>
          <pc:docMk/>
          <pc:sldMk cId="134287183" sldId="313"/>
        </pc:sldMkLst>
        <pc:spChg chg="mod">
          <ac:chgData name="Shay Axelrod" userId="310b0d24785f8b3b" providerId="LiveId" clId="{8289E3DA-099C-45CE-8C93-82CCF83E87C9}" dt="2021-01-17T14:30:33.423" v="2066"/>
          <ac:spMkLst>
            <pc:docMk/>
            <pc:sldMk cId="134287183" sldId="313"/>
            <ac:spMk id="4" creationId="{ECFD42C1-778C-44C6-8350-CDD7D52E8B5F}"/>
          </ac:spMkLst>
        </pc:spChg>
        <pc:spChg chg="del">
          <ac:chgData name="Shay Axelrod" userId="310b0d24785f8b3b" providerId="LiveId" clId="{8289E3DA-099C-45CE-8C93-82CCF83E87C9}" dt="2021-01-17T17:02:36.694" v="4493" actId="478"/>
          <ac:spMkLst>
            <pc:docMk/>
            <pc:sldMk cId="134287183" sldId="313"/>
            <ac:spMk id="6" creationId="{B6F67BA6-31EB-476E-AD0C-AF991C0ABF15}"/>
          </ac:spMkLst>
        </pc:spChg>
        <pc:spChg chg="del">
          <ac:chgData name="Shay Axelrod" userId="310b0d24785f8b3b" providerId="LiveId" clId="{8289E3DA-099C-45CE-8C93-82CCF83E87C9}" dt="2021-01-17T17:02:43.384" v="4497" actId="478"/>
          <ac:spMkLst>
            <pc:docMk/>
            <pc:sldMk cId="134287183" sldId="313"/>
            <ac:spMk id="18" creationId="{FF6F0BC4-81EC-43E4-8142-206EE1AD14E5}"/>
          </ac:spMkLst>
        </pc:spChg>
        <pc:spChg chg="mod">
          <ac:chgData name="Shay Axelrod" userId="310b0d24785f8b3b" providerId="LiveId" clId="{8289E3DA-099C-45CE-8C93-82CCF83E87C9}" dt="2021-01-17T17:02:31.409" v="4491" actId="1035"/>
          <ac:spMkLst>
            <pc:docMk/>
            <pc:sldMk cId="134287183" sldId="313"/>
            <ac:spMk id="19" creationId="{4EB38BBA-99DF-4807-B2B6-16B2A9F7A4B7}"/>
          </ac:spMkLst>
        </pc:spChg>
        <pc:spChg chg="mod">
          <ac:chgData name="Shay Axelrod" userId="310b0d24785f8b3b" providerId="LiveId" clId="{8289E3DA-099C-45CE-8C93-82CCF83E87C9}" dt="2021-01-13T20:16:39.614" v="758"/>
          <ac:spMkLst>
            <pc:docMk/>
            <pc:sldMk cId="134287183" sldId="313"/>
            <ac:spMk id="32" creationId="{AFD01D85-F852-493B-BD1D-74A43DF0D8AE}"/>
          </ac:spMkLst>
        </pc:spChg>
        <pc:spChg chg="mod">
          <ac:chgData name="Shay Axelrod" userId="310b0d24785f8b3b" providerId="LiveId" clId="{8289E3DA-099C-45CE-8C93-82CCF83E87C9}" dt="2021-01-17T18:06:30.941" v="6553" actId="207"/>
          <ac:spMkLst>
            <pc:docMk/>
            <pc:sldMk cId="134287183" sldId="313"/>
            <ac:spMk id="33" creationId="{B512DBC1-2CD0-4DC3-A60F-A89CC7CB0FE4}"/>
          </ac:spMkLst>
        </pc:spChg>
        <pc:spChg chg="add del mod">
          <ac:chgData name="Shay Axelrod" userId="310b0d24785f8b3b" providerId="LiveId" clId="{8289E3DA-099C-45CE-8C93-82CCF83E87C9}" dt="2021-01-17T17:02:33.174" v="4492" actId="478"/>
          <ac:spMkLst>
            <pc:docMk/>
            <pc:sldMk cId="134287183" sldId="313"/>
            <ac:spMk id="37" creationId="{A0AEFACE-FBFB-49FD-A5A0-96ED333079C0}"/>
          </ac:spMkLst>
        </pc:spChg>
        <pc:spChg chg="add del mod ord">
          <ac:chgData name="Shay Axelrod" userId="310b0d24785f8b3b" providerId="LiveId" clId="{8289E3DA-099C-45CE-8C93-82CCF83E87C9}" dt="2021-01-17T17:02:41.866" v="4496" actId="167"/>
          <ac:spMkLst>
            <pc:docMk/>
            <pc:sldMk cId="134287183" sldId="313"/>
            <ac:spMk id="38" creationId="{4C143E62-CAD3-4B82-A439-5CAD8B59387E}"/>
          </ac:spMkLst>
        </pc:spChg>
        <pc:spChg chg="mod">
          <ac:chgData name="Shay Axelrod" userId="310b0d24785f8b3b" providerId="LiveId" clId="{8289E3DA-099C-45CE-8C93-82CCF83E87C9}" dt="2021-01-17T17:02:08.220" v="4474"/>
          <ac:spMkLst>
            <pc:docMk/>
            <pc:sldMk cId="134287183" sldId="313"/>
            <ac:spMk id="40" creationId="{A3EAF4F6-91D8-4541-A3EA-9120066729D4}"/>
          </ac:spMkLst>
        </pc:spChg>
        <pc:spChg chg="mod">
          <ac:chgData name="Shay Axelrod" userId="310b0d24785f8b3b" providerId="LiveId" clId="{8289E3DA-099C-45CE-8C93-82CCF83E87C9}" dt="2021-01-17T17:02:08.220" v="4474"/>
          <ac:spMkLst>
            <pc:docMk/>
            <pc:sldMk cId="134287183" sldId="313"/>
            <ac:spMk id="41" creationId="{CB8ED590-C2D0-4826-8DB1-41F430B3400D}"/>
          </ac:spMkLst>
        </pc:spChg>
        <pc:spChg chg="mod">
          <ac:chgData name="Shay Axelrod" userId="310b0d24785f8b3b" providerId="LiveId" clId="{8289E3DA-099C-45CE-8C93-82CCF83E87C9}" dt="2021-01-17T17:02:08.220" v="4474"/>
          <ac:spMkLst>
            <pc:docMk/>
            <pc:sldMk cId="134287183" sldId="313"/>
            <ac:spMk id="43" creationId="{98FD6724-E547-4DEB-8BF4-BEC15D4F4D26}"/>
          </ac:spMkLst>
        </pc:spChg>
        <pc:spChg chg="mod">
          <ac:chgData name="Shay Axelrod" userId="310b0d24785f8b3b" providerId="LiveId" clId="{8289E3DA-099C-45CE-8C93-82CCF83E87C9}" dt="2021-01-17T17:02:08.220" v="4474"/>
          <ac:spMkLst>
            <pc:docMk/>
            <pc:sldMk cId="134287183" sldId="313"/>
            <ac:spMk id="44" creationId="{47752794-D3D2-4BA2-8290-B40127CC78DD}"/>
          </ac:spMkLst>
        </pc:spChg>
        <pc:spChg chg="mod">
          <ac:chgData name="Shay Axelrod" userId="310b0d24785f8b3b" providerId="LiveId" clId="{8289E3DA-099C-45CE-8C93-82CCF83E87C9}" dt="2021-01-17T17:04:08.836" v="4680"/>
          <ac:spMkLst>
            <pc:docMk/>
            <pc:sldMk cId="134287183" sldId="313"/>
            <ac:spMk id="46" creationId="{5A3AD866-3064-4723-A8D4-AD8D5B87F96E}"/>
          </ac:spMkLst>
        </pc:spChg>
        <pc:spChg chg="mod">
          <ac:chgData name="Shay Axelrod" userId="310b0d24785f8b3b" providerId="LiveId" clId="{8289E3DA-099C-45CE-8C93-82CCF83E87C9}" dt="2021-01-17T17:04:08.836" v="4680"/>
          <ac:spMkLst>
            <pc:docMk/>
            <pc:sldMk cId="134287183" sldId="313"/>
            <ac:spMk id="47" creationId="{41415439-B02F-4949-8DE9-1C75946B2DA8}"/>
          </ac:spMkLst>
        </pc:spChg>
        <pc:spChg chg="mod">
          <ac:chgData name="Shay Axelrod" userId="310b0d24785f8b3b" providerId="LiveId" clId="{8289E3DA-099C-45CE-8C93-82CCF83E87C9}" dt="2021-01-17T17:04:08.836" v="4680"/>
          <ac:spMkLst>
            <pc:docMk/>
            <pc:sldMk cId="134287183" sldId="313"/>
            <ac:spMk id="49" creationId="{C838E257-2C3C-4981-9472-B353EA8D7ACA}"/>
          </ac:spMkLst>
        </pc:spChg>
        <pc:spChg chg="mod">
          <ac:chgData name="Shay Axelrod" userId="310b0d24785f8b3b" providerId="LiveId" clId="{8289E3DA-099C-45CE-8C93-82CCF83E87C9}" dt="2021-01-17T17:04:08.836" v="4680"/>
          <ac:spMkLst>
            <pc:docMk/>
            <pc:sldMk cId="134287183" sldId="313"/>
            <ac:spMk id="50" creationId="{812521E4-996F-4AD9-8B05-A977395242ED}"/>
          </ac:spMkLst>
        </pc:spChg>
        <pc:spChg chg="del">
          <ac:chgData name="Shay Axelrod" userId="310b0d24785f8b3b" providerId="LiveId" clId="{8289E3DA-099C-45CE-8C93-82CCF83E87C9}" dt="2021-01-17T14:30:33.423" v="2066"/>
          <ac:spMkLst>
            <pc:docMk/>
            <pc:sldMk cId="134287183" sldId="313"/>
            <ac:spMk id="90" creationId="{686EAD33-C5DD-4FAE-B20B-2707A6A92C99}"/>
          </ac:spMkLst>
        </pc:spChg>
        <pc:spChg chg="del">
          <ac:chgData name="Shay Axelrod" userId="310b0d24785f8b3b" providerId="LiveId" clId="{8289E3DA-099C-45CE-8C93-82CCF83E87C9}" dt="2021-01-17T14:30:33.423" v="2066"/>
          <ac:spMkLst>
            <pc:docMk/>
            <pc:sldMk cId="134287183" sldId="313"/>
            <ac:spMk id="91" creationId="{C2F7C8AC-27FC-4265-A113-E7CDA1AAD7D6}"/>
          </ac:spMkLst>
        </pc:spChg>
        <pc:grpChg chg="add del mod">
          <ac:chgData name="Shay Axelrod" userId="310b0d24785f8b3b" providerId="LiveId" clId="{8289E3DA-099C-45CE-8C93-82CCF83E87C9}" dt="2021-01-17T17:04:07.482" v="4679" actId="478"/>
          <ac:grpSpMkLst>
            <pc:docMk/>
            <pc:sldMk cId="134287183" sldId="313"/>
            <ac:grpSpMk id="39" creationId="{5D34B0B9-FADF-410C-AA8B-BFAAE991E3A5}"/>
          </ac:grpSpMkLst>
        </pc:grpChg>
        <pc:grpChg chg="add del mod">
          <ac:chgData name="Shay Axelrod" userId="310b0d24785f8b3b" providerId="LiveId" clId="{8289E3DA-099C-45CE-8C93-82CCF83E87C9}" dt="2021-01-17T17:04:06.887" v="4678" actId="478"/>
          <ac:grpSpMkLst>
            <pc:docMk/>
            <pc:sldMk cId="134287183" sldId="313"/>
            <ac:grpSpMk id="42" creationId="{D1079626-6A17-44BA-9DD1-924805AEC364}"/>
          </ac:grpSpMkLst>
        </pc:grpChg>
        <pc:grpChg chg="add mod">
          <ac:chgData name="Shay Axelrod" userId="310b0d24785f8b3b" providerId="LiveId" clId="{8289E3DA-099C-45CE-8C93-82CCF83E87C9}" dt="2021-01-17T17:04:08.836" v="4680"/>
          <ac:grpSpMkLst>
            <pc:docMk/>
            <pc:sldMk cId="134287183" sldId="313"/>
            <ac:grpSpMk id="45" creationId="{056BB847-F1AC-4F49-B953-299FEECE1B0F}"/>
          </ac:grpSpMkLst>
        </pc:grpChg>
        <pc:grpChg chg="add mod">
          <ac:chgData name="Shay Axelrod" userId="310b0d24785f8b3b" providerId="LiveId" clId="{8289E3DA-099C-45CE-8C93-82CCF83E87C9}" dt="2021-01-17T17:04:08.836" v="4680"/>
          <ac:grpSpMkLst>
            <pc:docMk/>
            <pc:sldMk cId="134287183" sldId="313"/>
            <ac:grpSpMk id="48" creationId="{3E8D29ED-880D-464E-9E3F-4E4A6674778D}"/>
          </ac:grpSpMkLst>
        </pc:grpChg>
        <pc:grpChg chg="del">
          <ac:chgData name="Shay Axelrod" userId="310b0d24785f8b3b" providerId="LiveId" clId="{8289E3DA-099C-45CE-8C93-82CCF83E87C9}" dt="2021-01-17T14:30:33.423" v="2066"/>
          <ac:grpSpMkLst>
            <pc:docMk/>
            <pc:sldMk cId="134287183" sldId="313"/>
            <ac:grpSpMk id="92" creationId="{A574C829-AF08-4CA3-A132-7BA0448975BB}"/>
          </ac:grpSpMkLst>
        </pc:grpChg>
        <pc:grpChg chg="del">
          <ac:chgData name="Shay Axelrod" userId="310b0d24785f8b3b" providerId="LiveId" clId="{8289E3DA-099C-45CE-8C93-82CCF83E87C9}" dt="2021-01-17T14:30:33.423" v="2066"/>
          <ac:grpSpMkLst>
            <pc:docMk/>
            <pc:sldMk cId="134287183" sldId="313"/>
            <ac:grpSpMk id="94" creationId="{1D3FC9CC-6461-481B-BB4C-19D576432F73}"/>
          </ac:grpSpMkLst>
        </pc:grpChg>
      </pc:sldChg>
      <pc:sldChg chg="addSp delSp modSp mod modTransition delDesignElem">
        <pc:chgData name="Shay Axelrod" userId="310b0d24785f8b3b" providerId="LiveId" clId="{8289E3DA-099C-45CE-8C93-82CCF83E87C9}" dt="2021-01-17T17:08:59.477" v="5091" actId="478"/>
        <pc:sldMkLst>
          <pc:docMk/>
          <pc:sldMk cId="783061929" sldId="314"/>
        </pc:sldMkLst>
        <pc:spChg chg="mod">
          <ac:chgData name="Shay Axelrod" userId="310b0d24785f8b3b" providerId="LiveId" clId="{8289E3DA-099C-45CE-8C93-82CCF83E87C9}" dt="2021-01-17T14:30:33.423" v="2066"/>
          <ac:spMkLst>
            <pc:docMk/>
            <pc:sldMk cId="783061929" sldId="314"/>
            <ac:spMk id="4" creationId="{ECFD42C1-778C-44C6-8350-CDD7D52E8B5F}"/>
          </ac:spMkLst>
        </pc:spChg>
        <pc:spChg chg="del">
          <ac:chgData name="Shay Axelrod" userId="310b0d24785f8b3b" providerId="LiveId" clId="{8289E3DA-099C-45CE-8C93-82CCF83E87C9}" dt="2021-01-17T17:08:59.477" v="5091" actId="478"/>
          <ac:spMkLst>
            <pc:docMk/>
            <pc:sldMk cId="783061929" sldId="314"/>
            <ac:spMk id="6" creationId="{B6F67BA6-31EB-476E-AD0C-AF991C0ABF15}"/>
          </ac:spMkLst>
        </pc:spChg>
        <pc:spChg chg="del mod">
          <ac:chgData name="Shay Axelrod" userId="310b0d24785f8b3b" providerId="LiveId" clId="{8289E3DA-099C-45CE-8C93-82CCF83E87C9}" dt="2021-01-17T17:04:16.452" v="4683" actId="478"/>
          <ac:spMkLst>
            <pc:docMk/>
            <pc:sldMk cId="783061929" sldId="314"/>
            <ac:spMk id="18" creationId="{18BD1A29-3E81-40E9-B21E-59C943254BC5}"/>
          </ac:spMkLst>
        </pc:spChg>
        <pc:spChg chg="del">
          <ac:chgData name="Shay Axelrod" userId="310b0d24785f8b3b" providerId="LiveId" clId="{8289E3DA-099C-45CE-8C93-82CCF83E87C9}" dt="2021-01-13T20:05:15.002" v="269" actId="21"/>
          <ac:spMkLst>
            <pc:docMk/>
            <pc:sldMk cId="783061929" sldId="314"/>
            <ac:spMk id="37" creationId="{0A94AC89-03C5-4B55-B183-66201C60CD93}"/>
          </ac:spMkLst>
        </pc:spChg>
        <pc:spChg chg="del">
          <ac:chgData name="Shay Axelrod" userId="310b0d24785f8b3b" providerId="LiveId" clId="{8289E3DA-099C-45CE-8C93-82CCF83E87C9}" dt="2021-01-13T20:05:15.002" v="269" actId="21"/>
          <ac:spMkLst>
            <pc:docMk/>
            <pc:sldMk cId="783061929" sldId="314"/>
            <ac:spMk id="38" creationId="{2411263B-3E9F-4DA0-870A-F9A785490D49}"/>
          </ac:spMkLst>
        </pc:spChg>
        <pc:spChg chg="add del mod">
          <ac:chgData name="Shay Axelrod" userId="310b0d24785f8b3b" providerId="LiveId" clId="{8289E3DA-099C-45CE-8C93-82CCF83E87C9}" dt="2021-01-13T20:05:35.445" v="273" actId="21"/>
          <ac:spMkLst>
            <pc:docMk/>
            <pc:sldMk cId="783061929" sldId="314"/>
            <ac:spMk id="39" creationId="{1F9D02B8-CD7B-493B-B2D4-66ABCD5E15FD}"/>
          </ac:spMkLst>
        </pc:spChg>
        <pc:spChg chg="add mod">
          <ac:chgData name="Shay Axelrod" userId="310b0d24785f8b3b" providerId="LiveId" clId="{8289E3DA-099C-45CE-8C93-82CCF83E87C9}" dt="2021-01-17T17:04:30.710" v="4687"/>
          <ac:spMkLst>
            <pc:docMk/>
            <pc:sldMk cId="783061929" sldId="314"/>
            <ac:spMk id="40" creationId="{805076C4-70D0-4681-BD12-8A936C535918}"/>
          </ac:spMkLst>
        </pc:spChg>
        <pc:spChg chg="add del mod">
          <ac:chgData name="Shay Axelrod" userId="310b0d24785f8b3b" providerId="LiveId" clId="{8289E3DA-099C-45CE-8C93-82CCF83E87C9}" dt="2021-01-13T20:05:35.445" v="273" actId="21"/>
          <ac:spMkLst>
            <pc:docMk/>
            <pc:sldMk cId="783061929" sldId="314"/>
            <ac:spMk id="40" creationId="{BAB2A1B8-1AD9-41DD-8437-8AB5F005415F}"/>
          </ac:spMkLst>
        </pc:spChg>
        <pc:spChg chg="mod">
          <ac:chgData name="Shay Axelrod" userId="310b0d24785f8b3b" providerId="LiveId" clId="{8289E3DA-099C-45CE-8C93-82CCF83E87C9}" dt="2021-01-13T20:05:31.847" v="272"/>
          <ac:spMkLst>
            <pc:docMk/>
            <pc:sldMk cId="783061929" sldId="314"/>
            <ac:spMk id="43" creationId="{97EF967C-0E4E-4159-B7AB-28E3D5596FD4}"/>
          </ac:spMkLst>
        </pc:spChg>
        <pc:spChg chg="mod">
          <ac:chgData name="Shay Axelrod" userId="310b0d24785f8b3b" providerId="LiveId" clId="{8289E3DA-099C-45CE-8C93-82CCF83E87C9}" dt="2021-01-13T20:05:31.847" v="272"/>
          <ac:spMkLst>
            <pc:docMk/>
            <pc:sldMk cId="783061929" sldId="314"/>
            <ac:spMk id="44" creationId="{E2403988-7C9E-4DF1-B5D9-54F828133694}"/>
          </ac:spMkLst>
        </pc:spChg>
        <pc:spChg chg="mod">
          <ac:chgData name="Shay Axelrod" userId="310b0d24785f8b3b" providerId="LiveId" clId="{8289E3DA-099C-45CE-8C93-82CCF83E87C9}" dt="2021-01-13T20:05:31.847" v="272"/>
          <ac:spMkLst>
            <pc:docMk/>
            <pc:sldMk cId="783061929" sldId="314"/>
            <ac:spMk id="45" creationId="{3799BF0F-99DA-44EB-AB05-D4666DB60E92}"/>
          </ac:spMkLst>
        </pc:spChg>
        <pc:spChg chg="mod">
          <ac:chgData name="Shay Axelrod" userId="310b0d24785f8b3b" providerId="LiveId" clId="{8289E3DA-099C-45CE-8C93-82CCF83E87C9}" dt="2021-01-13T20:05:31.847" v="272"/>
          <ac:spMkLst>
            <pc:docMk/>
            <pc:sldMk cId="783061929" sldId="314"/>
            <ac:spMk id="46" creationId="{4E6E3987-DABC-4591-A674-1DF996BFD58A}"/>
          </ac:spMkLst>
        </pc:spChg>
        <pc:spChg chg="mod">
          <ac:chgData name="Shay Axelrod" userId="310b0d24785f8b3b" providerId="LiveId" clId="{8289E3DA-099C-45CE-8C93-82CCF83E87C9}" dt="2021-01-13T20:05:31.847" v="272"/>
          <ac:spMkLst>
            <pc:docMk/>
            <pc:sldMk cId="783061929" sldId="314"/>
            <ac:spMk id="47" creationId="{52E2B45E-3BBC-4F35-94E4-2665B36B930C}"/>
          </ac:spMkLst>
        </pc:spChg>
        <pc:spChg chg="mod">
          <ac:chgData name="Shay Axelrod" userId="310b0d24785f8b3b" providerId="LiveId" clId="{8289E3DA-099C-45CE-8C93-82CCF83E87C9}" dt="2021-01-13T20:05:31.847" v="272"/>
          <ac:spMkLst>
            <pc:docMk/>
            <pc:sldMk cId="783061929" sldId="314"/>
            <ac:spMk id="48" creationId="{01E84265-1AA7-41AC-9B7E-BA6A89412B3D}"/>
          </ac:spMkLst>
        </pc:spChg>
        <pc:spChg chg="add mod">
          <ac:chgData name="Shay Axelrod" userId="310b0d24785f8b3b" providerId="LiveId" clId="{8289E3DA-099C-45CE-8C93-82CCF83E87C9}" dt="2021-01-13T20:05:42.192" v="275"/>
          <ac:spMkLst>
            <pc:docMk/>
            <pc:sldMk cId="783061929" sldId="314"/>
            <ac:spMk id="49" creationId="{12570B43-11D2-4FBB-BA38-B7608B871512}"/>
          </ac:spMkLst>
        </pc:spChg>
        <pc:spChg chg="add mod">
          <ac:chgData name="Shay Axelrod" userId="310b0d24785f8b3b" providerId="LiveId" clId="{8289E3DA-099C-45CE-8C93-82CCF83E87C9}" dt="2021-01-13T20:05:42.192" v="275"/>
          <ac:spMkLst>
            <pc:docMk/>
            <pc:sldMk cId="783061929" sldId="314"/>
            <ac:spMk id="50" creationId="{841F85BD-DE08-4F84-9EE0-E32E88E75027}"/>
          </ac:spMkLst>
        </pc:spChg>
        <pc:spChg chg="mod">
          <ac:chgData name="Shay Axelrod" userId="310b0d24785f8b3b" providerId="LiveId" clId="{8289E3DA-099C-45CE-8C93-82CCF83E87C9}" dt="2021-01-17T17:04:12.710" v="4681"/>
          <ac:spMkLst>
            <pc:docMk/>
            <pc:sldMk cId="783061929" sldId="314"/>
            <ac:spMk id="52" creationId="{4CB17F70-8F76-4260-A3A9-E39CA105A261}"/>
          </ac:spMkLst>
        </pc:spChg>
        <pc:spChg chg="mod">
          <ac:chgData name="Shay Axelrod" userId="310b0d24785f8b3b" providerId="LiveId" clId="{8289E3DA-099C-45CE-8C93-82CCF83E87C9}" dt="2021-01-17T17:04:12.710" v="4681"/>
          <ac:spMkLst>
            <pc:docMk/>
            <pc:sldMk cId="783061929" sldId="314"/>
            <ac:spMk id="53" creationId="{73EF290E-BB27-45E2-81B1-B9087932EC62}"/>
          </ac:spMkLst>
        </pc:spChg>
        <pc:spChg chg="mod">
          <ac:chgData name="Shay Axelrod" userId="310b0d24785f8b3b" providerId="LiveId" clId="{8289E3DA-099C-45CE-8C93-82CCF83E87C9}" dt="2021-01-17T17:04:43.936" v="4688" actId="207"/>
          <ac:spMkLst>
            <pc:docMk/>
            <pc:sldMk cId="783061929" sldId="314"/>
            <ac:spMk id="55" creationId="{247E7337-8EE4-48A5-8912-1EC1AA3D01C3}"/>
          </ac:spMkLst>
        </pc:spChg>
        <pc:spChg chg="mod">
          <ac:chgData name="Shay Axelrod" userId="310b0d24785f8b3b" providerId="LiveId" clId="{8289E3DA-099C-45CE-8C93-82CCF83E87C9}" dt="2021-01-17T17:04:12.710" v="4681"/>
          <ac:spMkLst>
            <pc:docMk/>
            <pc:sldMk cId="783061929" sldId="314"/>
            <ac:spMk id="56" creationId="{6731330F-8AC8-4DAC-86EC-82A75E486F15}"/>
          </ac:spMkLst>
        </pc:spChg>
        <pc:spChg chg="del">
          <ac:chgData name="Shay Axelrod" userId="310b0d24785f8b3b" providerId="LiveId" clId="{8289E3DA-099C-45CE-8C93-82CCF83E87C9}" dt="2021-01-17T14:30:33.423" v="2066"/>
          <ac:spMkLst>
            <pc:docMk/>
            <pc:sldMk cId="783061929" sldId="314"/>
            <ac:spMk id="90" creationId="{686EAD33-C5DD-4FAE-B20B-2707A6A92C99}"/>
          </ac:spMkLst>
        </pc:spChg>
        <pc:spChg chg="del">
          <ac:chgData name="Shay Axelrod" userId="310b0d24785f8b3b" providerId="LiveId" clId="{8289E3DA-099C-45CE-8C93-82CCF83E87C9}" dt="2021-01-17T14:30:33.423" v="2066"/>
          <ac:spMkLst>
            <pc:docMk/>
            <pc:sldMk cId="783061929" sldId="314"/>
            <ac:spMk id="91" creationId="{C2F7C8AC-27FC-4265-A113-E7CDA1AAD7D6}"/>
          </ac:spMkLst>
        </pc:spChg>
        <pc:grpChg chg="del">
          <ac:chgData name="Shay Axelrod" userId="310b0d24785f8b3b" providerId="LiveId" clId="{8289E3DA-099C-45CE-8C93-82CCF83E87C9}" dt="2021-01-13T20:05:18.505" v="270" actId="478"/>
          <ac:grpSpMkLst>
            <pc:docMk/>
            <pc:sldMk cId="783061929" sldId="314"/>
            <ac:grpSpMk id="19" creationId="{7DBC8CF7-A51C-4845-9185-EAD4AE845FF1}"/>
          </ac:grpSpMkLst>
        </pc:grpChg>
        <pc:grpChg chg="ord topLvl">
          <ac:chgData name="Shay Axelrod" userId="310b0d24785f8b3b" providerId="LiveId" clId="{8289E3DA-099C-45CE-8C93-82CCF83E87C9}" dt="2021-01-13T20:05:39.793" v="274" actId="166"/>
          <ac:grpSpMkLst>
            <pc:docMk/>
            <pc:sldMk cId="783061929" sldId="314"/>
            <ac:grpSpMk id="24" creationId="{B4E9244D-B8A2-4967-8EA1-2A28EE3054C5}"/>
          </ac:grpSpMkLst>
        </pc:grpChg>
        <pc:grpChg chg="add mod">
          <ac:chgData name="Shay Axelrod" userId="310b0d24785f8b3b" providerId="LiveId" clId="{8289E3DA-099C-45CE-8C93-82CCF83E87C9}" dt="2021-01-13T20:05:31.847" v="272"/>
          <ac:grpSpMkLst>
            <pc:docMk/>
            <pc:sldMk cId="783061929" sldId="314"/>
            <ac:grpSpMk id="41" creationId="{41C9054B-6781-4058-9977-9F20DB1019B3}"/>
          </ac:grpSpMkLst>
        </pc:grpChg>
        <pc:grpChg chg="add mod">
          <ac:chgData name="Shay Axelrod" userId="310b0d24785f8b3b" providerId="LiveId" clId="{8289E3DA-099C-45CE-8C93-82CCF83E87C9}" dt="2021-01-17T17:04:52.841" v="4729" actId="14100"/>
          <ac:grpSpMkLst>
            <pc:docMk/>
            <pc:sldMk cId="783061929" sldId="314"/>
            <ac:grpSpMk id="51" creationId="{D149C61C-971E-4F8F-B990-8D4A06FE50AD}"/>
          </ac:grpSpMkLst>
        </pc:grpChg>
        <pc:grpChg chg="add mod">
          <ac:chgData name="Shay Axelrod" userId="310b0d24785f8b3b" providerId="LiveId" clId="{8289E3DA-099C-45CE-8C93-82CCF83E87C9}" dt="2021-01-17T17:04:49.014" v="4728" actId="1037"/>
          <ac:grpSpMkLst>
            <pc:docMk/>
            <pc:sldMk cId="783061929" sldId="314"/>
            <ac:grpSpMk id="54" creationId="{A7C193F5-0730-4E42-83AC-BE90495FB547}"/>
          </ac:grpSpMkLst>
        </pc:grpChg>
        <pc:grpChg chg="del">
          <ac:chgData name="Shay Axelrod" userId="310b0d24785f8b3b" providerId="LiveId" clId="{8289E3DA-099C-45CE-8C93-82CCF83E87C9}" dt="2021-01-17T14:30:33.423" v="2066"/>
          <ac:grpSpMkLst>
            <pc:docMk/>
            <pc:sldMk cId="783061929" sldId="314"/>
            <ac:grpSpMk id="92" creationId="{A574C829-AF08-4CA3-A132-7BA0448975BB}"/>
          </ac:grpSpMkLst>
        </pc:grpChg>
        <pc:grpChg chg="del">
          <ac:chgData name="Shay Axelrod" userId="310b0d24785f8b3b" providerId="LiveId" clId="{8289E3DA-099C-45CE-8C93-82CCF83E87C9}" dt="2021-01-17T14:30:33.423" v="2066"/>
          <ac:grpSpMkLst>
            <pc:docMk/>
            <pc:sldMk cId="783061929" sldId="314"/>
            <ac:grpSpMk id="94" creationId="{1D3FC9CC-6461-481B-BB4C-19D576432F73}"/>
          </ac:grpSpMkLst>
        </pc:grpChg>
        <pc:picChg chg="del topLvl">
          <ac:chgData name="Shay Axelrod" userId="310b0d24785f8b3b" providerId="LiveId" clId="{8289E3DA-099C-45CE-8C93-82CCF83E87C9}" dt="2021-01-13T20:05:18.505" v="270" actId="478"/>
          <ac:picMkLst>
            <pc:docMk/>
            <pc:sldMk cId="783061929" sldId="314"/>
            <ac:picMk id="21" creationId="{5C49A55B-8D10-4407-ADBB-0AEAC8AB9D15}"/>
          </ac:picMkLst>
        </pc:picChg>
        <pc:picChg chg="mod">
          <ac:chgData name="Shay Axelrod" userId="310b0d24785f8b3b" providerId="LiveId" clId="{8289E3DA-099C-45CE-8C93-82CCF83E87C9}" dt="2021-01-13T20:05:31.847" v="272"/>
          <ac:picMkLst>
            <pc:docMk/>
            <pc:sldMk cId="783061929" sldId="314"/>
            <ac:picMk id="42" creationId="{433158DA-E877-4139-B840-2DC030E8803C}"/>
          </ac:picMkLst>
        </pc:picChg>
      </pc:sldChg>
      <pc:sldChg chg="delSp modSp del modTransition delDesignElem">
        <pc:chgData name="Shay Axelrod" userId="310b0d24785f8b3b" providerId="LiveId" clId="{8289E3DA-099C-45CE-8C93-82CCF83E87C9}" dt="2021-01-17T18:19:16.953" v="6625" actId="47"/>
        <pc:sldMkLst>
          <pc:docMk/>
          <pc:sldMk cId="1816572947" sldId="315"/>
        </pc:sldMkLst>
        <pc:spChg chg="mod">
          <ac:chgData name="Shay Axelrod" userId="310b0d24785f8b3b" providerId="LiveId" clId="{8289E3DA-099C-45CE-8C93-82CCF83E87C9}" dt="2021-01-17T14:30:33.423" v="2066"/>
          <ac:spMkLst>
            <pc:docMk/>
            <pc:sldMk cId="1816572947" sldId="315"/>
            <ac:spMk id="4" creationId="{ECFD42C1-778C-44C6-8350-CDD7D52E8B5F}"/>
          </ac:spMkLst>
        </pc:spChg>
        <pc:spChg chg="del">
          <ac:chgData name="Shay Axelrod" userId="310b0d24785f8b3b" providerId="LiveId" clId="{8289E3DA-099C-45CE-8C93-82CCF83E87C9}" dt="2021-01-17T14:30:33.423" v="2066"/>
          <ac:spMkLst>
            <pc:docMk/>
            <pc:sldMk cId="1816572947" sldId="315"/>
            <ac:spMk id="90" creationId="{686EAD33-C5DD-4FAE-B20B-2707A6A92C99}"/>
          </ac:spMkLst>
        </pc:spChg>
        <pc:spChg chg="del">
          <ac:chgData name="Shay Axelrod" userId="310b0d24785f8b3b" providerId="LiveId" clId="{8289E3DA-099C-45CE-8C93-82CCF83E87C9}" dt="2021-01-17T14:30:33.423" v="2066"/>
          <ac:spMkLst>
            <pc:docMk/>
            <pc:sldMk cId="1816572947" sldId="315"/>
            <ac:spMk id="91" creationId="{C2F7C8AC-27FC-4265-A113-E7CDA1AAD7D6}"/>
          </ac:spMkLst>
        </pc:spChg>
        <pc:grpChg chg="del">
          <ac:chgData name="Shay Axelrod" userId="310b0d24785f8b3b" providerId="LiveId" clId="{8289E3DA-099C-45CE-8C93-82CCF83E87C9}" dt="2021-01-17T14:30:33.423" v="2066"/>
          <ac:grpSpMkLst>
            <pc:docMk/>
            <pc:sldMk cId="1816572947" sldId="315"/>
            <ac:grpSpMk id="92" creationId="{A574C829-AF08-4CA3-A132-7BA0448975BB}"/>
          </ac:grpSpMkLst>
        </pc:grpChg>
        <pc:grpChg chg="del">
          <ac:chgData name="Shay Axelrod" userId="310b0d24785f8b3b" providerId="LiveId" clId="{8289E3DA-099C-45CE-8C93-82CCF83E87C9}" dt="2021-01-17T14:30:33.423" v="2066"/>
          <ac:grpSpMkLst>
            <pc:docMk/>
            <pc:sldMk cId="1816572947" sldId="315"/>
            <ac:grpSpMk id="94" creationId="{1D3FC9CC-6461-481B-BB4C-19D576432F73}"/>
          </ac:grpSpMkLst>
        </pc:grpChg>
      </pc:sldChg>
      <pc:sldChg chg="delSp modSp del modTransition delDesignElem">
        <pc:chgData name="Shay Axelrod" userId="310b0d24785f8b3b" providerId="LiveId" clId="{8289E3DA-099C-45CE-8C93-82CCF83E87C9}" dt="2021-01-17T18:19:16.953" v="6625" actId="47"/>
        <pc:sldMkLst>
          <pc:docMk/>
          <pc:sldMk cId="694635351" sldId="316"/>
        </pc:sldMkLst>
        <pc:spChg chg="mod">
          <ac:chgData name="Shay Axelrod" userId="310b0d24785f8b3b" providerId="LiveId" clId="{8289E3DA-099C-45CE-8C93-82CCF83E87C9}" dt="2021-01-17T14:30:33.423" v="2066"/>
          <ac:spMkLst>
            <pc:docMk/>
            <pc:sldMk cId="694635351" sldId="316"/>
            <ac:spMk id="4" creationId="{ECFD42C1-778C-44C6-8350-CDD7D52E8B5F}"/>
          </ac:spMkLst>
        </pc:spChg>
        <pc:spChg chg="del">
          <ac:chgData name="Shay Axelrod" userId="310b0d24785f8b3b" providerId="LiveId" clId="{8289E3DA-099C-45CE-8C93-82CCF83E87C9}" dt="2021-01-17T14:30:33.423" v="2066"/>
          <ac:spMkLst>
            <pc:docMk/>
            <pc:sldMk cId="694635351" sldId="316"/>
            <ac:spMk id="90" creationId="{686EAD33-C5DD-4FAE-B20B-2707A6A92C99}"/>
          </ac:spMkLst>
        </pc:spChg>
        <pc:spChg chg="del">
          <ac:chgData name="Shay Axelrod" userId="310b0d24785f8b3b" providerId="LiveId" clId="{8289E3DA-099C-45CE-8C93-82CCF83E87C9}" dt="2021-01-17T14:30:33.423" v="2066"/>
          <ac:spMkLst>
            <pc:docMk/>
            <pc:sldMk cId="694635351" sldId="316"/>
            <ac:spMk id="91" creationId="{C2F7C8AC-27FC-4265-A113-E7CDA1AAD7D6}"/>
          </ac:spMkLst>
        </pc:spChg>
        <pc:grpChg chg="del">
          <ac:chgData name="Shay Axelrod" userId="310b0d24785f8b3b" providerId="LiveId" clId="{8289E3DA-099C-45CE-8C93-82CCF83E87C9}" dt="2021-01-17T14:30:33.423" v="2066"/>
          <ac:grpSpMkLst>
            <pc:docMk/>
            <pc:sldMk cId="694635351" sldId="316"/>
            <ac:grpSpMk id="92" creationId="{A574C829-AF08-4CA3-A132-7BA0448975BB}"/>
          </ac:grpSpMkLst>
        </pc:grpChg>
        <pc:grpChg chg="del">
          <ac:chgData name="Shay Axelrod" userId="310b0d24785f8b3b" providerId="LiveId" clId="{8289E3DA-099C-45CE-8C93-82CCF83E87C9}" dt="2021-01-17T14:30:33.423" v="2066"/>
          <ac:grpSpMkLst>
            <pc:docMk/>
            <pc:sldMk cId="694635351" sldId="316"/>
            <ac:grpSpMk id="94" creationId="{1D3FC9CC-6461-481B-BB4C-19D576432F73}"/>
          </ac:grpSpMkLst>
        </pc:grpChg>
      </pc:sldChg>
      <pc:sldChg chg="delSp modSp del modTransition delDesignElem">
        <pc:chgData name="Shay Axelrod" userId="310b0d24785f8b3b" providerId="LiveId" clId="{8289E3DA-099C-45CE-8C93-82CCF83E87C9}" dt="2021-01-17T18:19:16.953" v="6625" actId="47"/>
        <pc:sldMkLst>
          <pc:docMk/>
          <pc:sldMk cId="1625663514" sldId="317"/>
        </pc:sldMkLst>
        <pc:spChg chg="mod">
          <ac:chgData name="Shay Axelrod" userId="310b0d24785f8b3b" providerId="LiveId" clId="{8289E3DA-099C-45CE-8C93-82CCF83E87C9}" dt="2021-01-17T14:30:33.423" v="2066"/>
          <ac:spMkLst>
            <pc:docMk/>
            <pc:sldMk cId="1625663514" sldId="317"/>
            <ac:spMk id="4" creationId="{ECFD42C1-778C-44C6-8350-CDD7D52E8B5F}"/>
          </ac:spMkLst>
        </pc:spChg>
        <pc:spChg chg="del">
          <ac:chgData name="Shay Axelrod" userId="310b0d24785f8b3b" providerId="LiveId" clId="{8289E3DA-099C-45CE-8C93-82CCF83E87C9}" dt="2021-01-17T14:30:33.423" v="2066"/>
          <ac:spMkLst>
            <pc:docMk/>
            <pc:sldMk cId="1625663514" sldId="317"/>
            <ac:spMk id="90" creationId="{686EAD33-C5DD-4FAE-B20B-2707A6A92C99}"/>
          </ac:spMkLst>
        </pc:spChg>
        <pc:spChg chg="del">
          <ac:chgData name="Shay Axelrod" userId="310b0d24785f8b3b" providerId="LiveId" clId="{8289E3DA-099C-45CE-8C93-82CCF83E87C9}" dt="2021-01-17T14:30:33.423" v="2066"/>
          <ac:spMkLst>
            <pc:docMk/>
            <pc:sldMk cId="1625663514" sldId="317"/>
            <ac:spMk id="91" creationId="{C2F7C8AC-27FC-4265-A113-E7CDA1AAD7D6}"/>
          </ac:spMkLst>
        </pc:spChg>
        <pc:grpChg chg="del">
          <ac:chgData name="Shay Axelrod" userId="310b0d24785f8b3b" providerId="LiveId" clId="{8289E3DA-099C-45CE-8C93-82CCF83E87C9}" dt="2021-01-17T14:30:33.423" v="2066"/>
          <ac:grpSpMkLst>
            <pc:docMk/>
            <pc:sldMk cId="1625663514" sldId="317"/>
            <ac:grpSpMk id="92" creationId="{A574C829-AF08-4CA3-A132-7BA0448975BB}"/>
          </ac:grpSpMkLst>
        </pc:grpChg>
        <pc:grpChg chg="del">
          <ac:chgData name="Shay Axelrod" userId="310b0d24785f8b3b" providerId="LiveId" clId="{8289E3DA-099C-45CE-8C93-82CCF83E87C9}" dt="2021-01-17T14:30:33.423" v="2066"/>
          <ac:grpSpMkLst>
            <pc:docMk/>
            <pc:sldMk cId="1625663514" sldId="317"/>
            <ac:grpSpMk id="94" creationId="{1D3FC9CC-6461-481B-BB4C-19D576432F73}"/>
          </ac:grpSpMkLst>
        </pc:grpChg>
      </pc:sldChg>
      <pc:sldChg chg="addSp delSp modSp mod modTransition delDesignElem">
        <pc:chgData name="Shay Axelrod" userId="310b0d24785f8b3b" providerId="LiveId" clId="{8289E3DA-099C-45CE-8C93-82CCF83E87C9}" dt="2021-01-17T16:58:34.139" v="4372"/>
        <pc:sldMkLst>
          <pc:docMk/>
          <pc:sldMk cId="1458250840" sldId="318"/>
        </pc:sldMkLst>
        <pc:spChg chg="mod">
          <ac:chgData name="Shay Axelrod" userId="310b0d24785f8b3b" providerId="LiveId" clId="{8289E3DA-099C-45CE-8C93-82CCF83E87C9}" dt="2021-01-17T14:30:33.423" v="2066"/>
          <ac:spMkLst>
            <pc:docMk/>
            <pc:sldMk cId="1458250840" sldId="318"/>
            <ac:spMk id="4" creationId="{ECFD42C1-778C-44C6-8350-CDD7D52E8B5F}"/>
          </ac:spMkLst>
        </pc:spChg>
        <pc:spChg chg="del">
          <ac:chgData name="Shay Axelrod" userId="310b0d24785f8b3b" providerId="LiveId" clId="{8289E3DA-099C-45CE-8C93-82CCF83E87C9}" dt="2021-01-17T14:54:10.719" v="3001" actId="478"/>
          <ac:spMkLst>
            <pc:docMk/>
            <pc:sldMk cId="1458250840" sldId="318"/>
            <ac:spMk id="6" creationId="{B6F67BA6-31EB-476E-AD0C-AF991C0ABF15}"/>
          </ac:spMkLst>
        </pc:spChg>
        <pc:spChg chg="del mod">
          <ac:chgData name="Shay Axelrod" userId="310b0d24785f8b3b" providerId="LiveId" clId="{8289E3DA-099C-45CE-8C93-82CCF83E87C9}" dt="2021-01-17T14:51:12.432" v="2844" actId="478"/>
          <ac:spMkLst>
            <pc:docMk/>
            <pc:sldMk cId="1458250840" sldId="318"/>
            <ac:spMk id="18" creationId="{D670DAFB-CB4B-4D1B-8C89-4932D0D140C4}"/>
          </ac:spMkLst>
        </pc:spChg>
        <pc:spChg chg="mod">
          <ac:chgData name="Shay Axelrod" userId="310b0d24785f8b3b" providerId="LiveId" clId="{8289E3DA-099C-45CE-8C93-82CCF83E87C9}" dt="2021-01-17T16:54:26.046" v="4179" actId="1036"/>
          <ac:spMkLst>
            <pc:docMk/>
            <pc:sldMk cId="1458250840" sldId="318"/>
            <ac:spMk id="19" creationId="{016B73CC-FFF9-474A-9069-BBDCCB31C604}"/>
          </ac:spMkLst>
        </pc:spChg>
        <pc:spChg chg="mod">
          <ac:chgData name="Shay Axelrod" userId="310b0d24785f8b3b" providerId="LiveId" clId="{8289E3DA-099C-45CE-8C93-82CCF83E87C9}" dt="2021-01-17T14:53:32.327" v="2996" actId="207"/>
          <ac:spMkLst>
            <pc:docMk/>
            <pc:sldMk cId="1458250840" sldId="318"/>
            <ac:spMk id="38" creationId="{E66C6C5B-C9AE-4E83-BC80-30CEBAF9AFFF}"/>
          </ac:spMkLst>
        </pc:spChg>
        <pc:spChg chg="mod">
          <ac:chgData name="Shay Axelrod" userId="310b0d24785f8b3b" providerId="LiveId" clId="{8289E3DA-099C-45CE-8C93-82CCF83E87C9}" dt="2021-01-17T14:53:43.419" v="2998" actId="20577"/>
          <ac:spMkLst>
            <pc:docMk/>
            <pc:sldMk cId="1458250840" sldId="318"/>
            <ac:spMk id="39" creationId="{9949AF4A-3F85-4ED9-A708-0E1ED5DB5254}"/>
          </ac:spMkLst>
        </pc:spChg>
        <pc:spChg chg="mod">
          <ac:chgData name="Shay Axelrod" userId="310b0d24785f8b3b" providerId="LiveId" clId="{8289E3DA-099C-45CE-8C93-82CCF83E87C9}" dt="2021-01-17T14:53:22.544" v="2994" actId="207"/>
          <ac:spMkLst>
            <pc:docMk/>
            <pc:sldMk cId="1458250840" sldId="318"/>
            <ac:spMk id="44" creationId="{8F3BF2E8-95D2-4826-8E36-629046FA3177}"/>
          </ac:spMkLst>
        </pc:spChg>
        <pc:spChg chg="mod">
          <ac:chgData name="Shay Axelrod" userId="310b0d24785f8b3b" providerId="LiveId" clId="{8289E3DA-099C-45CE-8C93-82CCF83E87C9}" dt="2021-01-17T14:53:26.454" v="2995" actId="207"/>
          <ac:spMkLst>
            <pc:docMk/>
            <pc:sldMk cId="1458250840" sldId="318"/>
            <ac:spMk id="47" creationId="{C4656E4D-9830-4E85-BB0A-953FBE473D90}"/>
          </ac:spMkLst>
        </pc:spChg>
        <pc:spChg chg="add mod">
          <ac:chgData name="Shay Axelrod" userId="310b0d24785f8b3b" providerId="LiveId" clId="{8289E3DA-099C-45CE-8C93-82CCF83E87C9}" dt="2021-01-17T14:51:35.489" v="2849" actId="404"/>
          <ac:spMkLst>
            <pc:docMk/>
            <pc:sldMk cId="1458250840" sldId="318"/>
            <ac:spMk id="52" creationId="{2189D3D0-40B9-41EC-AFFE-200DD39511C4}"/>
          </ac:spMkLst>
        </pc:spChg>
        <pc:spChg chg="mod">
          <ac:chgData name="Shay Axelrod" userId="310b0d24785f8b3b" providerId="LiveId" clId="{8289E3DA-099C-45CE-8C93-82CCF83E87C9}" dt="2021-01-17T14:51:07.725" v="2842"/>
          <ac:spMkLst>
            <pc:docMk/>
            <pc:sldMk cId="1458250840" sldId="318"/>
            <ac:spMk id="54" creationId="{CE07C6D7-A480-4C92-9102-D2E2FBB4A4D4}"/>
          </ac:spMkLst>
        </pc:spChg>
        <pc:spChg chg="mod">
          <ac:chgData name="Shay Axelrod" userId="310b0d24785f8b3b" providerId="LiveId" clId="{8289E3DA-099C-45CE-8C93-82CCF83E87C9}" dt="2021-01-17T14:52:21.714" v="2967" actId="14100"/>
          <ac:spMkLst>
            <pc:docMk/>
            <pc:sldMk cId="1458250840" sldId="318"/>
            <ac:spMk id="55" creationId="{9FE1E561-5FDD-478D-9FA6-F1C0F2B76208}"/>
          </ac:spMkLst>
        </pc:spChg>
        <pc:spChg chg="mod">
          <ac:chgData name="Shay Axelrod" userId="310b0d24785f8b3b" providerId="LiveId" clId="{8289E3DA-099C-45CE-8C93-82CCF83E87C9}" dt="2021-01-17T14:51:07.725" v="2842"/>
          <ac:spMkLst>
            <pc:docMk/>
            <pc:sldMk cId="1458250840" sldId="318"/>
            <ac:spMk id="57" creationId="{7672F3D5-CAC9-4D8E-9379-E05D0B2B6D79}"/>
          </ac:spMkLst>
        </pc:spChg>
        <pc:spChg chg="mod">
          <ac:chgData name="Shay Axelrod" userId="310b0d24785f8b3b" providerId="LiveId" clId="{8289E3DA-099C-45CE-8C93-82CCF83E87C9}" dt="2021-01-17T14:51:07.725" v="2842"/>
          <ac:spMkLst>
            <pc:docMk/>
            <pc:sldMk cId="1458250840" sldId="318"/>
            <ac:spMk id="58" creationId="{257ADC86-FCB7-4623-AC0E-6FB636DB5A24}"/>
          </ac:spMkLst>
        </pc:spChg>
        <pc:spChg chg="add del mod">
          <ac:chgData name="Shay Axelrod" userId="310b0d24785f8b3b" providerId="LiveId" clId="{8289E3DA-099C-45CE-8C93-82CCF83E87C9}" dt="2021-01-17T14:53:11.516" v="2993" actId="478"/>
          <ac:spMkLst>
            <pc:docMk/>
            <pc:sldMk cId="1458250840" sldId="318"/>
            <ac:spMk id="59" creationId="{22BD4E8C-0BF2-4185-AF51-88836A6666E7}"/>
          </ac:spMkLst>
        </pc:spChg>
        <pc:spChg chg="add del mod">
          <ac:chgData name="Shay Axelrod" userId="310b0d24785f8b3b" providerId="LiveId" clId="{8289E3DA-099C-45CE-8C93-82CCF83E87C9}" dt="2021-01-17T16:54:29.076" v="4180" actId="478"/>
          <ac:spMkLst>
            <pc:docMk/>
            <pc:sldMk cId="1458250840" sldId="318"/>
            <ac:spMk id="60" creationId="{925AF806-BD20-4308-8FAC-506C624C8FDD}"/>
          </ac:spMkLst>
        </pc:spChg>
        <pc:spChg chg="del">
          <ac:chgData name="Shay Axelrod" userId="310b0d24785f8b3b" providerId="LiveId" clId="{8289E3DA-099C-45CE-8C93-82CCF83E87C9}" dt="2021-01-17T14:30:33.423" v="2066"/>
          <ac:spMkLst>
            <pc:docMk/>
            <pc:sldMk cId="1458250840" sldId="318"/>
            <ac:spMk id="90" creationId="{686EAD33-C5DD-4FAE-B20B-2707A6A92C99}"/>
          </ac:spMkLst>
        </pc:spChg>
        <pc:spChg chg="del">
          <ac:chgData name="Shay Axelrod" userId="310b0d24785f8b3b" providerId="LiveId" clId="{8289E3DA-099C-45CE-8C93-82CCF83E87C9}" dt="2021-01-17T14:30:33.423" v="2066"/>
          <ac:spMkLst>
            <pc:docMk/>
            <pc:sldMk cId="1458250840" sldId="318"/>
            <ac:spMk id="91" creationId="{C2F7C8AC-27FC-4265-A113-E7CDA1AAD7D6}"/>
          </ac:spMkLst>
        </pc:spChg>
        <pc:grpChg chg="add del">
          <ac:chgData name="Shay Axelrod" userId="310b0d24785f8b3b" providerId="LiveId" clId="{8289E3DA-099C-45CE-8C93-82CCF83E87C9}" dt="2021-01-17T14:53:07" v="2992" actId="478"/>
          <ac:grpSpMkLst>
            <pc:docMk/>
            <pc:sldMk cId="1458250840" sldId="318"/>
            <ac:grpSpMk id="2" creationId="{65528F08-D055-4BC8-BC15-56AC2A139CDF}"/>
          </ac:grpSpMkLst>
        </pc:grpChg>
        <pc:grpChg chg="mod">
          <ac:chgData name="Shay Axelrod" userId="310b0d24785f8b3b" providerId="LiveId" clId="{8289E3DA-099C-45CE-8C93-82CCF83E87C9}" dt="2021-01-17T16:54:35.331" v="4196" actId="1036"/>
          <ac:grpSpMkLst>
            <pc:docMk/>
            <pc:sldMk cId="1458250840" sldId="318"/>
            <ac:grpSpMk id="43" creationId="{21C4FEA3-54F1-4016-A10B-B09A3D4D7FD5}"/>
          </ac:grpSpMkLst>
        </pc:grpChg>
        <pc:grpChg chg="add mod">
          <ac:chgData name="Shay Axelrod" userId="310b0d24785f8b3b" providerId="LiveId" clId="{8289E3DA-099C-45CE-8C93-82CCF83E87C9}" dt="2021-01-17T14:52:26.602" v="2968" actId="14100"/>
          <ac:grpSpMkLst>
            <pc:docMk/>
            <pc:sldMk cId="1458250840" sldId="318"/>
            <ac:grpSpMk id="53" creationId="{B9D6A71F-8BDA-4C2C-8D32-86FEF8A4DB1C}"/>
          </ac:grpSpMkLst>
        </pc:grpChg>
        <pc:grpChg chg="add mod">
          <ac:chgData name="Shay Axelrod" userId="310b0d24785f8b3b" providerId="LiveId" clId="{8289E3DA-099C-45CE-8C93-82CCF83E87C9}" dt="2021-01-17T14:51:53.514" v="2961" actId="1038"/>
          <ac:grpSpMkLst>
            <pc:docMk/>
            <pc:sldMk cId="1458250840" sldId="318"/>
            <ac:grpSpMk id="56" creationId="{94B91CF5-241C-4B18-9BEA-C7D3C389FC0F}"/>
          </ac:grpSpMkLst>
        </pc:grpChg>
        <pc:grpChg chg="del">
          <ac:chgData name="Shay Axelrod" userId="310b0d24785f8b3b" providerId="LiveId" clId="{8289E3DA-099C-45CE-8C93-82CCF83E87C9}" dt="2021-01-17T14:30:33.423" v="2066"/>
          <ac:grpSpMkLst>
            <pc:docMk/>
            <pc:sldMk cId="1458250840" sldId="318"/>
            <ac:grpSpMk id="92" creationId="{A574C829-AF08-4CA3-A132-7BA0448975BB}"/>
          </ac:grpSpMkLst>
        </pc:grpChg>
        <pc:grpChg chg="del">
          <ac:chgData name="Shay Axelrod" userId="310b0d24785f8b3b" providerId="LiveId" clId="{8289E3DA-099C-45CE-8C93-82CCF83E87C9}" dt="2021-01-17T14:30:33.423" v="2066"/>
          <ac:grpSpMkLst>
            <pc:docMk/>
            <pc:sldMk cId="1458250840" sldId="318"/>
            <ac:grpSpMk id="94" creationId="{1D3FC9CC-6461-481B-BB4C-19D576432F73}"/>
          </ac:grpSpMkLst>
        </pc:grpChg>
      </pc:sldChg>
      <pc:sldChg chg="addSp delSp modSp mod modTransition delDesignElem modNotesTx">
        <pc:chgData name="Shay Axelrod" userId="310b0d24785f8b3b" providerId="LiveId" clId="{8289E3DA-099C-45CE-8C93-82CCF83E87C9}" dt="2021-01-17T18:35:36.666" v="6739" actId="20577"/>
        <pc:sldMkLst>
          <pc:docMk/>
          <pc:sldMk cId="904583040" sldId="319"/>
        </pc:sldMkLst>
        <pc:spChg chg="mod">
          <ac:chgData name="Shay Axelrod" userId="310b0d24785f8b3b" providerId="LiveId" clId="{8289E3DA-099C-45CE-8C93-82CCF83E87C9}" dt="2021-01-17T14:30:33.423" v="2066"/>
          <ac:spMkLst>
            <pc:docMk/>
            <pc:sldMk cId="904583040" sldId="319"/>
            <ac:spMk id="4" creationId="{ECFD42C1-778C-44C6-8350-CDD7D52E8B5F}"/>
          </ac:spMkLst>
        </pc:spChg>
        <pc:spChg chg="del">
          <ac:chgData name="Shay Axelrod" userId="310b0d24785f8b3b" providerId="LiveId" clId="{8289E3DA-099C-45CE-8C93-82CCF83E87C9}" dt="2021-01-17T17:05:14.294" v="4732" actId="478"/>
          <ac:spMkLst>
            <pc:docMk/>
            <pc:sldMk cId="904583040" sldId="319"/>
            <ac:spMk id="6" creationId="{B6F67BA6-31EB-476E-AD0C-AF991C0ABF15}"/>
          </ac:spMkLst>
        </pc:spChg>
        <pc:spChg chg="del mod">
          <ac:chgData name="Shay Axelrod" userId="310b0d24785f8b3b" providerId="LiveId" clId="{8289E3DA-099C-45CE-8C93-82CCF83E87C9}" dt="2021-01-17T17:05:17.649" v="4734" actId="478"/>
          <ac:spMkLst>
            <pc:docMk/>
            <pc:sldMk cId="904583040" sldId="319"/>
            <ac:spMk id="18" creationId="{F976244C-8A89-4E71-9EE6-2C02A3DCADC1}"/>
          </ac:spMkLst>
        </pc:spChg>
        <pc:spChg chg="mod">
          <ac:chgData name="Shay Axelrod" userId="310b0d24785f8b3b" providerId="LiveId" clId="{8289E3DA-099C-45CE-8C93-82CCF83E87C9}" dt="2021-01-17T17:06:04.579" v="4849" actId="113"/>
          <ac:spMkLst>
            <pc:docMk/>
            <pc:sldMk cId="904583040" sldId="319"/>
            <ac:spMk id="19" creationId="{4D366651-AF84-4452-84E9-3D26F3DB7244}"/>
          </ac:spMkLst>
        </pc:spChg>
        <pc:spChg chg="mod">
          <ac:chgData name="Shay Axelrod" userId="310b0d24785f8b3b" providerId="LiveId" clId="{8289E3DA-099C-45CE-8C93-82CCF83E87C9}" dt="2021-01-17T17:06:29.011" v="4853" actId="207"/>
          <ac:spMkLst>
            <pc:docMk/>
            <pc:sldMk cId="904583040" sldId="319"/>
            <ac:spMk id="24" creationId="{37869C86-31D5-4385-B6C0-D8670EBF42D9}"/>
          </ac:spMkLst>
        </pc:spChg>
        <pc:spChg chg="mod">
          <ac:chgData name="Shay Axelrod" userId="310b0d24785f8b3b" providerId="LiveId" clId="{8289E3DA-099C-45CE-8C93-82CCF83E87C9}" dt="2021-01-17T17:06:37.564" v="4854" actId="207"/>
          <ac:spMkLst>
            <pc:docMk/>
            <pc:sldMk cId="904583040" sldId="319"/>
            <ac:spMk id="29" creationId="{F3049110-6E72-494E-BD8B-DAED973CFF65}"/>
          </ac:spMkLst>
        </pc:spChg>
        <pc:spChg chg="mod">
          <ac:chgData name="Shay Axelrod" userId="310b0d24785f8b3b" providerId="LiveId" clId="{8289E3DA-099C-45CE-8C93-82CCF83E87C9}" dt="2021-01-17T17:06:37.564" v="4854" actId="207"/>
          <ac:spMkLst>
            <pc:docMk/>
            <pc:sldMk cId="904583040" sldId="319"/>
            <ac:spMk id="30" creationId="{25F4F72C-C551-4074-B666-E1924136E435}"/>
          </ac:spMkLst>
        </pc:spChg>
        <pc:spChg chg="mod">
          <ac:chgData name="Shay Axelrod" userId="310b0d24785f8b3b" providerId="LiveId" clId="{8289E3DA-099C-45CE-8C93-82CCF83E87C9}" dt="2021-01-17T17:06:37.564" v="4854" actId="207"/>
          <ac:spMkLst>
            <pc:docMk/>
            <pc:sldMk cId="904583040" sldId="319"/>
            <ac:spMk id="31" creationId="{B6F02399-334D-4B62-90AF-4DA996435B01}"/>
          </ac:spMkLst>
        </pc:spChg>
        <pc:spChg chg="mod">
          <ac:chgData name="Shay Axelrod" userId="310b0d24785f8b3b" providerId="LiveId" clId="{8289E3DA-099C-45CE-8C93-82CCF83E87C9}" dt="2021-01-17T17:06:37.564" v="4854" actId="207"/>
          <ac:spMkLst>
            <pc:docMk/>
            <pc:sldMk cId="904583040" sldId="319"/>
            <ac:spMk id="32" creationId="{F362FBBE-4DFF-4ADC-8AF0-BFC281487D61}"/>
          </ac:spMkLst>
        </pc:spChg>
        <pc:spChg chg="mod">
          <ac:chgData name="Shay Axelrod" userId="310b0d24785f8b3b" providerId="LiveId" clId="{8289E3DA-099C-45CE-8C93-82CCF83E87C9}" dt="2021-01-17T17:06:37.564" v="4854" actId="207"/>
          <ac:spMkLst>
            <pc:docMk/>
            <pc:sldMk cId="904583040" sldId="319"/>
            <ac:spMk id="33" creationId="{27C1D6B2-AD17-4059-A06B-6E5309B0F83C}"/>
          </ac:spMkLst>
        </pc:spChg>
        <pc:spChg chg="add mod ord">
          <ac:chgData name="Shay Axelrod" userId="310b0d24785f8b3b" providerId="LiveId" clId="{8289E3DA-099C-45CE-8C93-82CCF83E87C9}" dt="2021-01-17T17:05:27.358" v="4738"/>
          <ac:spMkLst>
            <pc:docMk/>
            <pc:sldMk cId="904583040" sldId="319"/>
            <ac:spMk id="34" creationId="{2E75D975-12E6-45A2-A807-5593E9A98942}"/>
          </ac:spMkLst>
        </pc:spChg>
        <pc:spChg chg="mod">
          <ac:chgData name="Shay Axelrod" userId="310b0d24785f8b3b" providerId="LiveId" clId="{8289E3DA-099C-45CE-8C93-82CCF83E87C9}" dt="2021-01-17T17:05:07.853" v="4730"/>
          <ac:spMkLst>
            <pc:docMk/>
            <pc:sldMk cId="904583040" sldId="319"/>
            <ac:spMk id="36" creationId="{C5C74F8A-D414-41AE-9619-1BB7560576D1}"/>
          </ac:spMkLst>
        </pc:spChg>
        <pc:spChg chg="mod">
          <ac:chgData name="Shay Axelrod" userId="310b0d24785f8b3b" providerId="LiveId" clId="{8289E3DA-099C-45CE-8C93-82CCF83E87C9}" dt="2021-01-17T17:05:07.853" v="4730"/>
          <ac:spMkLst>
            <pc:docMk/>
            <pc:sldMk cId="904583040" sldId="319"/>
            <ac:spMk id="37" creationId="{A47CE9B3-431D-4486-B491-135C50A8026E}"/>
          </ac:spMkLst>
        </pc:spChg>
        <pc:spChg chg="mod">
          <ac:chgData name="Shay Axelrod" userId="310b0d24785f8b3b" providerId="LiveId" clId="{8289E3DA-099C-45CE-8C93-82CCF83E87C9}" dt="2021-01-17T17:05:07.853" v="4730"/>
          <ac:spMkLst>
            <pc:docMk/>
            <pc:sldMk cId="904583040" sldId="319"/>
            <ac:spMk id="39" creationId="{B167D4A3-5754-477A-847A-DC9D2C79873B}"/>
          </ac:spMkLst>
        </pc:spChg>
        <pc:spChg chg="mod">
          <ac:chgData name="Shay Axelrod" userId="310b0d24785f8b3b" providerId="LiveId" clId="{8289E3DA-099C-45CE-8C93-82CCF83E87C9}" dt="2021-01-17T17:05:07.853" v="4730"/>
          <ac:spMkLst>
            <pc:docMk/>
            <pc:sldMk cId="904583040" sldId="319"/>
            <ac:spMk id="40" creationId="{68902E52-E4EB-4784-A443-EDC35D094A6F}"/>
          </ac:spMkLst>
        </pc:spChg>
        <pc:spChg chg="del">
          <ac:chgData name="Shay Axelrod" userId="310b0d24785f8b3b" providerId="LiveId" clId="{8289E3DA-099C-45CE-8C93-82CCF83E87C9}" dt="2021-01-17T14:30:33.423" v="2066"/>
          <ac:spMkLst>
            <pc:docMk/>
            <pc:sldMk cId="904583040" sldId="319"/>
            <ac:spMk id="90" creationId="{686EAD33-C5DD-4FAE-B20B-2707A6A92C99}"/>
          </ac:spMkLst>
        </pc:spChg>
        <pc:spChg chg="del">
          <ac:chgData name="Shay Axelrod" userId="310b0d24785f8b3b" providerId="LiveId" clId="{8289E3DA-099C-45CE-8C93-82CCF83E87C9}" dt="2021-01-17T14:30:33.423" v="2066"/>
          <ac:spMkLst>
            <pc:docMk/>
            <pc:sldMk cId="904583040" sldId="319"/>
            <ac:spMk id="91" creationId="{C2F7C8AC-27FC-4265-A113-E7CDA1AAD7D6}"/>
          </ac:spMkLst>
        </pc:spChg>
        <pc:grpChg chg="mod">
          <ac:chgData name="Shay Axelrod" userId="310b0d24785f8b3b" providerId="LiveId" clId="{8289E3DA-099C-45CE-8C93-82CCF83E87C9}" dt="2021-01-17T17:06:22.552" v="4852" actId="1037"/>
          <ac:grpSpMkLst>
            <pc:docMk/>
            <pc:sldMk cId="904583040" sldId="319"/>
            <ac:grpSpMk id="28" creationId="{3B8E3AF6-B1CF-4AFD-A0E2-6CB0E8D3FD42}"/>
          </ac:grpSpMkLst>
        </pc:grpChg>
        <pc:grpChg chg="add mod">
          <ac:chgData name="Shay Axelrod" userId="310b0d24785f8b3b" providerId="LiveId" clId="{8289E3DA-099C-45CE-8C93-82CCF83E87C9}" dt="2021-01-17T17:05:52.790" v="4846" actId="14100"/>
          <ac:grpSpMkLst>
            <pc:docMk/>
            <pc:sldMk cId="904583040" sldId="319"/>
            <ac:grpSpMk id="35" creationId="{489487F3-F28B-4CCE-B427-57DF6ED7A2D1}"/>
          </ac:grpSpMkLst>
        </pc:grpChg>
        <pc:grpChg chg="add mod">
          <ac:chgData name="Shay Axelrod" userId="310b0d24785f8b3b" providerId="LiveId" clId="{8289E3DA-099C-45CE-8C93-82CCF83E87C9}" dt="2021-01-17T17:05:37.394" v="4844" actId="1037"/>
          <ac:grpSpMkLst>
            <pc:docMk/>
            <pc:sldMk cId="904583040" sldId="319"/>
            <ac:grpSpMk id="38" creationId="{FADE57D1-5154-49B0-8DFE-FDD732EDB6EB}"/>
          </ac:grpSpMkLst>
        </pc:grpChg>
        <pc:grpChg chg="del">
          <ac:chgData name="Shay Axelrod" userId="310b0d24785f8b3b" providerId="LiveId" clId="{8289E3DA-099C-45CE-8C93-82CCF83E87C9}" dt="2021-01-17T14:30:33.423" v="2066"/>
          <ac:grpSpMkLst>
            <pc:docMk/>
            <pc:sldMk cId="904583040" sldId="319"/>
            <ac:grpSpMk id="92" creationId="{A574C829-AF08-4CA3-A132-7BA0448975BB}"/>
          </ac:grpSpMkLst>
        </pc:grpChg>
        <pc:grpChg chg="del">
          <ac:chgData name="Shay Axelrod" userId="310b0d24785f8b3b" providerId="LiveId" clId="{8289E3DA-099C-45CE-8C93-82CCF83E87C9}" dt="2021-01-17T14:30:33.423" v="2066"/>
          <ac:grpSpMkLst>
            <pc:docMk/>
            <pc:sldMk cId="904583040" sldId="319"/>
            <ac:grpSpMk id="94" creationId="{1D3FC9CC-6461-481B-BB4C-19D576432F73}"/>
          </ac:grpSpMkLst>
        </pc:grpChg>
      </pc:sldChg>
      <pc:sldChg chg="addSp delSp modSp mod modTransition delDesignElem modNotesTx">
        <pc:chgData name="Shay Axelrod" userId="310b0d24785f8b3b" providerId="LiveId" clId="{8289E3DA-099C-45CE-8C93-82CCF83E87C9}" dt="2021-01-17T18:46:29.310" v="6940" actId="20577"/>
        <pc:sldMkLst>
          <pc:docMk/>
          <pc:sldMk cId="264191957" sldId="320"/>
        </pc:sldMkLst>
        <pc:spChg chg="mod">
          <ac:chgData name="Shay Axelrod" userId="310b0d24785f8b3b" providerId="LiveId" clId="{8289E3DA-099C-45CE-8C93-82CCF83E87C9}" dt="2021-01-17T14:30:33.423" v="2066"/>
          <ac:spMkLst>
            <pc:docMk/>
            <pc:sldMk cId="264191957" sldId="320"/>
            <ac:spMk id="4" creationId="{ECFD42C1-778C-44C6-8350-CDD7D52E8B5F}"/>
          </ac:spMkLst>
        </pc:spChg>
        <pc:spChg chg="del mod">
          <ac:chgData name="Shay Axelrod" userId="310b0d24785f8b3b" providerId="LiveId" clId="{8289E3DA-099C-45CE-8C93-82CCF83E87C9}" dt="2021-01-17T17:07:10.789" v="4857" actId="478"/>
          <ac:spMkLst>
            <pc:docMk/>
            <pc:sldMk cId="264191957" sldId="320"/>
            <ac:spMk id="18" creationId="{6F607E51-C13B-478B-AE77-A7D15A138A75}"/>
          </ac:spMkLst>
        </pc:spChg>
        <pc:spChg chg="mod">
          <ac:chgData name="Shay Axelrod" userId="310b0d24785f8b3b" providerId="LiveId" clId="{8289E3DA-099C-45CE-8C93-82CCF83E87C9}" dt="2021-01-17T18:26:33.371" v="6664" actId="1036"/>
          <ac:spMkLst>
            <pc:docMk/>
            <pc:sldMk cId="264191957" sldId="320"/>
            <ac:spMk id="21" creationId="{31221D86-E445-444E-8C23-0A6251CB53C3}"/>
          </ac:spMkLst>
        </pc:spChg>
        <pc:spChg chg="mod">
          <ac:chgData name="Shay Axelrod" userId="310b0d24785f8b3b" providerId="LiveId" clId="{8289E3DA-099C-45CE-8C93-82CCF83E87C9}" dt="2021-01-17T17:08:10.490" v="5046" actId="1035"/>
          <ac:spMkLst>
            <pc:docMk/>
            <pc:sldMk cId="264191957" sldId="320"/>
            <ac:spMk id="25" creationId="{8FD065B6-B14D-45E4-BAF1-0E5128D46CBD}"/>
          </ac:spMkLst>
        </pc:spChg>
        <pc:spChg chg="mod">
          <ac:chgData name="Shay Axelrod" userId="310b0d24785f8b3b" providerId="LiveId" clId="{8289E3DA-099C-45CE-8C93-82CCF83E87C9}" dt="2021-01-17T17:08:22.457" v="5066" actId="207"/>
          <ac:spMkLst>
            <pc:docMk/>
            <pc:sldMk cId="264191957" sldId="320"/>
            <ac:spMk id="27" creationId="{F7A2908F-27D0-4BBF-A584-969A676F9154}"/>
          </ac:spMkLst>
        </pc:spChg>
        <pc:spChg chg="add mod">
          <ac:chgData name="Shay Axelrod" userId="310b0d24785f8b3b" providerId="LiveId" clId="{8289E3DA-099C-45CE-8C93-82CCF83E87C9}" dt="2021-01-17T17:07:17.523" v="4859"/>
          <ac:spMkLst>
            <pc:docMk/>
            <pc:sldMk cId="264191957" sldId="320"/>
            <ac:spMk id="28" creationId="{11043CE0-F556-4F8C-9CE3-F51C53A5EFB6}"/>
          </ac:spMkLst>
        </pc:spChg>
        <pc:spChg chg="mod">
          <ac:chgData name="Shay Axelrod" userId="310b0d24785f8b3b" providerId="LiveId" clId="{8289E3DA-099C-45CE-8C93-82CCF83E87C9}" dt="2021-01-17T17:07:06.993" v="4855"/>
          <ac:spMkLst>
            <pc:docMk/>
            <pc:sldMk cId="264191957" sldId="320"/>
            <ac:spMk id="30" creationId="{64E7EB9F-7F95-4706-8252-BC2E7DD4D6B3}"/>
          </ac:spMkLst>
        </pc:spChg>
        <pc:spChg chg="mod">
          <ac:chgData name="Shay Axelrod" userId="310b0d24785f8b3b" providerId="LiveId" clId="{8289E3DA-099C-45CE-8C93-82CCF83E87C9}" dt="2021-01-17T17:07:06.993" v="4855"/>
          <ac:spMkLst>
            <pc:docMk/>
            <pc:sldMk cId="264191957" sldId="320"/>
            <ac:spMk id="31" creationId="{E0F3184A-5117-4FBF-92A7-4D7B9F1E41D6}"/>
          </ac:spMkLst>
        </pc:spChg>
        <pc:spChg chg="mod">
          <ac:chgData name="Shay Axelrod" userId="310b0d24785f8b3b" providerId="LiveId" clId="{8289E3DA-099C-45CE-8C93-82CCF83E87C9}" dt="2021-01-17T17:07:06.993" v="4855"/>
          <ac:spMkLst>
            <pc:docMk/>
            <pc:sldMk cId="264191957" sldId="320"/>
            <ac:spMk id="33" creationId="{36F89303-BCC4-420A-AF5C-5DC1E4F4585A}"/>
          </ac:spMkLst>
        </pc:spChg>
        <pc:spChg chg="mod">
          <ac:chgData name="Shay Axelrod" userId="310b0d24785f8b3b" providerId="LiveId" clId="{8289E3DA-099C-45CE-8C93-82CCF83E87C9}" dt="2021-01-17T17:07:06.993" v="4855"/>
          <ac:spMkLst>
            <pc:docMk/>
            <pc:sldMk cId="264191957" sldId="320"/>
            <ac:spMk id="34" creationId="{90D4C44B-4505-4A21-AE9F-03028D60EBAD}"/>
          </ac:spMkLst>
        </pc:spChg>
        <pc:spChg chg="add del mod">
          <ac:chgData name="Shay Axelrod" userId="310b0d24785f8b3b" providerId="LiveId" clId="{8289E3DA-099C-45CE-8C93-82CCF83E87C9}" dt="2021-01-17T17:08:12.465" v="5047" actId="478"/>
          <ac:spMkLst>
            <pc:docMk/>
            <pc:sldMk cId="264191957" sldId="320"/>
            <ac:spMk id="35" creationId="{E4A90694-C5B4-4D30-BE9B-AC74B7B87EDB}"/>
          </ac:spMkLst>
        </pc:spChg>
        <pc:spChg chg="del">
          <ac:chgData name="Shay Axelrod" userId="310b0d24785f8b3b" providerId="LiveId" clId="{8289E3DA-099C-45CE-8C93-82CCF83E87C9}" dt="2021-01-17T14:30:33.423" v="2066"/>
          <ac:spMkLst>
            <pc:docMk/>
            <pc:sldMk cId="264191957" sldId="320"/>
            <ac:spMk id="90" creationId="{686EAD33-C5DD-4FAE-B20B-2707A6A92C99}"/>
          </ac:spMkLst>
        </pc:spChg>
        <pc:spChg chg="del">
          <ac:chgData name="Shay Axelrod" userId="310b0d24785f8b3b" providerId="LiveId" clId="{8289E3DA-099C-45CE-8C93-82CCF83E87C9}" dt="2021-01-17T14:30:33.423" v="2066"/>
          <ac:spMkLst>
            <pc:docMk/>
            <pc:sldMk cId="264191957" sldId="320"/>
            <ac:spMk id="91" creationId="{C2F7C8AC-27FC-4265-A113-E7CDA1AAD7D6}"/>
          </ac:spMkLst>
        </pc:spChg>
        <pc:grpChg chg="mod">
          <ac:chgData name="Shay Axelrod" userId="310b0d24785f8b3b" providerId="LiveId" clId="{8289E3DA-099C-45CE-8C93-82CCF83E87C9}" dt="2021-01-17T17:08:17.457" v="5065" actId="1035"/>
          <ac:grpSpMkLst>
            <pc:docMk/>
            <pc:sldMk cId="264191957" sldId="320"/>
            <ac:grpSpMk id="2" creationId="{9625C3A7-B21B-4CB6-9E85-51A7A0916DFF}"/>
          </ac:grpSpMkLst>
        </pc:grpChg>
        <pc:grpChg chg="mod">
          <ac:chgData name="Shay Axelrod" userId="310b0d24785f8b3b" providerId="LiveId" clId="{8289E3DA-099C-45CE-8C93-82CCF83E87C9}" dt="2021-01-17T17:08:39.332" v="5090" actId="1037"/>
          <ac:grpSpMkLst>
            <pc:docMk/>
            <pc:sldMk cId="264191957" sldId="320"/>
            <ac:grpSpMk id="19" creationId="{0948F9D1-62D7-4EB3-BC18-7A028402DA83}"/>
          </ac:grpSpMkLst>
        </pc:grpChg>
        <pc:grpChg chg="add mod">
          <ac:chgData name="Shay Axelrod" userId="310b0d24785f8b3b" providerId="LiveId" clId="{8289E3DA-099C-45CE-8C93-82CCF83E87C9}" dt="2021-01-17T17:07:41.358" v="5021" actId="14100"/>
          <ac:grpSpMkLst>
            <pc:docMk/>
            <pc:sldMk cId="264191957" sldId="320"/>
            <ac:grpSpMk id="29" creationId="{7C7DC039-07BF-421A-8508-7435CEB94D47}"/>
          </ac:grpSpMkLst>
        </pc:grpChg>
        <pc:grpChg chg="add mod">
          <ac:chgData name="Shay Axelrod" userId="310b0d24785f8b3b" providerId="LiveId" clId="{8289E3DA-099C-45CE-8C93-82CCF83E87C9}" dt="2021-01-17T17:13:16.857" v="5420" actId="1035"/>
          <ac:grpSpMkLst>
            <pc:docMk/>
            <pc:sldMk cId="264191957" sldId="320"/>
            <ac:grpSpMk id="32" creationId="{7159F82A-AC86-4FB1-BBBE-168155B8FA3F}"/>
          </ac:grpSpMkLst>
        </pc:grpChg>
        <pc:grpChg chg="del">
          <ac:chgData name="Shay Axelrod" userId="310b0d24785f8b3b" providerId="LiveId" clId="{8289E3DA-099C-45CE-8C93-82CCF83E87C9}" dt="2021-01-17T14:30:33.423" v="2066"/>
          <ac:grpSpMkLst>
            <pc:docMk/>
            <pc:sldMk cId="264191957" sldId="320"/>
            <ac:grpSpMk id="92" creationId="{A574C829-AF08-4CA3-A132-7BA0448975BB}"/>
          </ac:grpSpMkLst>
        </pc:grpChg>
        <pc:grpChg chg="del">
          <ac:chgData name="Shay Axelrod" userId="310b0d24785f8b3b" providerId="LiveId" clId="{8289E3DA-099C-45CE-8C93-82CCF83E87C9}" dt="2021-01-17T14:30:33.423" v="2066"/>
          <ac:grpSpMkLst>
            <pc:docMk/>
            <pc:sldMk cId="264191957" sldId="320"/>
            <ac:grpSpMk id="94" creationId="{1D3FC9CC-6461-481B-BB4C-19D576432F73}"/>
          </ac:grpSpMkLst>
        </pc:grpChg>
      </pc:sldChg>
      <pc:sldChg chg="addSp delSp modSp mod modTransition delDesignElem modNotesTx">
        <pc:chgData name="Shay Axelrod" userId="310b0d24785f8b3b" providerId="LiveId" clId="{8289E3DA-099C-45CE-8C93-82CCF83E87C9}" dt="2021-01-17T18:55:36.554" v="7152" actId="20577"/>
        <pc:sldMkLst>
          <pc:docMk/>
          <pc:sldMk cId="1863080713" sldId="321"/>
        </pc:sldMkLst>
        <pc:spChg chg="mod">
          <ac:chgData name="Shay Axelrod" userId="310b0d24785f8b3b" providerId="LiveId" clId="{8289E3DA-099C-45CE-8C93-82CCF83E87C9}" dt="2021-01-17T14:30:33.423" v="2066"/>
          <ac:spMkLst>
            <pc:docMk/>
            <pc:sldMk cId="1863080713" sldId="321"/>
            <ac:spMk id="4" creationId="{ECFD42C1-778C-44C6-8350-CDD7D52E8B5F}"/>
          </ac:spMkLst>
        </pc:spChg>
        <pc:spChg chg="del">
          <ac:chgData name="Shay Axelrod" userId="310b0d24785f8b3b" providerId="LiveId" clId="{8289E3DA-099C-45CE-8C93-82CCF83E87C9}" dt="2021-01-17T17:10:53.537" v="5239" actId="478"/>
          <ac:spMkLst>
            <pc:docMk/>
            <pc:sldMk cId="1863080713" sldId="321"/>
            <ac:spMk id="6" creationId="{B6F67BA6-31EB-476E-AD0C-AF991C0ABF15}"/>
          </ac:spMkLst>
        </pc:spChg>
        <pc:spChg chg="mod">
          <ac:chgData name="Shay Axelrod" userId="310b0d24785f8b3b" providerId="LiveId" clId="{8289E3DA-099C-45CE-8C93-82CCF83E87C9}" dt="2021-01-17T17:11:11.576" v="5244" actId="207"/>
          <ac:spMkLst>
            <pc:docMk/>
            <pc:sldMk cId="1863080713" sldId="321"/>
            <ac:spMk id="21" creationId="{AC6ADAC7-B31C-4704-8B03-8A560262B70A}"/>
          </ac:spMkLst>
        </pc:spChg>
        <pc:spChg chg="add del mod">
          <ac:chgData name="Shay Axelrod" userId="310b0d24785f8b3b" providerId="LiveId" clId="{8289E3DA-099C-45CE-8C93-82CCF83E87C9}" dt="2021-01-17T17:09:24.122" v="5098" actId="478"/>
          <ac:spMkLst>
            <pc:docMk/>
            <pc:sldMk cId="1863080713" sldId="321"/>
            <ac:spMk id="26" creationId="{F2AE54D7-0645-4275-AE35-E2BE48C1C542}"/>
          </ac:spMkLst>
        </pc:spChg>
        <pc:spChg chg="mod">
          <ac:chgData name="Shay Axelrod" userId="310b0d24785f8b3b" providerId="LiveId" clId="{8289E3DA-099C-45CE-8C93-82CCF83E87C9}" dt="2021-01-17T17:10:55.587" v="5241" actId="1037"/>
          <ac:spMkLst>
            <pc:docMk/>
            <pc:sldMk cId="1863080713" sldId="321"/>
            <ac:spMk id="27" creationId="{2F86EF82-FAE9-479B-AE63-598B1FA0A152}"/>
          </ac:spMkLst>
        </pc:spChg>
        <pc:spChg chg="add mod">
          <ac:chgData name="Shay Axelrod" userId="310b0d24785f8b3b" providerId="LiveId" clId="{8289E3DA-099C-45CE-8C93-82CCF83E87C9}" dt="2021-01-17T17:10:09.289" v="5104" actId="20577"/>
          <ac:spMkLst>
            <pc:docMk/>
            <pc:sldMk cId="1863080713" sldId="321"/>
            <ac:spMk id="29" creationId="{68246865-3224-4B4B-83B2-CEE6E4EE0475}"/>
          </ac:spMkLst>
        </pc:spChg>
        <pc:spChg chg="mod">
          <ac:chgData name="Shay Axelrod" userId="310b0d24785f8b3b" providerId="LiveId" clId="{8289E3DA-099C-45CE-8C93-82CCF83E87C9}" dt="2021-01-17T17:09:13.916" v="5092"/>
          <ac:spMkLst>
            <pc:docMk/>
            <pc:sldMk cId="1863080713" sldId="321"/>
            <ac:spMk id="31" creationId="{2958CDDC-A33E-4B47-8CFB-FA2F7D25A85B}"/>
          </ac:spMkLst>
        </pc:spChg>
        <pc:spChg chg="mod">
          <ac:chgData name="Shay Axelrod" userId="310b0d24785f8b3b" providerId="LiveId" clId="{8289E3DA-099C-45CE-8C93-82CCF83E87C9}" dt="2021-01-17T17:09:13.916" v="5092"/>
          <ac:spMkLst>
            <pc:docMk/>
            <pc:sldMk cId="1863080713" sldId="321"/>
            <ac:spMk id="32" creationId="{2F88F9E5-C663-4543-B01C-9A57AA4BCBC3}"/>
          </ac:spMkLst>
        </pc:spChg>
        <pc:spChg chg="mod">
          <ac:chgData name="Shay Axelrod" userId="310b0d24785f8b3b" providerId="LiveId" clId="{8289E3DA-099C-45CE-8C93-82CCF83E87C9}" dt="2021-01-17T17:09:13.916" v="5092"/>
          <ac:spMkLst>
            <pc:docMk/>
            <pc:sldMk cId="1863080713" sldId="321"/>
            <ac:spMk id="34" creationId="{51D52AAB-E87E-4830-96A9-A04ABCB2A806}"/>
          </ac:spMkLst>
        </pc:spChg>
        <pc:spChg chg="mod">
          <ac:chgData name="Shay Axelrod" userId="310b0d24785f8b3b" providerId="LiveId" clId="{8289E3DA-099C-45CE-8C93-82CCF83E87C9}" dt="2021-01-17T17:09:13.916" v="5092"/>
          <ac:spMkLst>
            <pc:docMk/>
            <pc:sldMk cId="1863080713" sldId="321"/>
            <ac:spMk id="35" creationId="{55070821-16FE-4DA1-8F01-7936CA25A10E}"/>
          </ac:spMkLst>
        </pc:spChg>
        <pc:spChg chg="add del mod ord">
          <ac:chgData name="Shay Axelrod" userId="310b0d24785f8b3b" providerId="LiveId" clId="{8289E3DA-099C-45CE-8C93-82CCF83E87C9}" dt="2021-01-17T17:11:00.712" v="5242" actId="478"/>
          <ac:spMkLst>
            <pc:docMk/>
            <pc:sldMk cId="1863080713" sldId="321"/>
            <ac:spMk id="36" creationId="{4C1F8D50-6C22-4960-BC9A-490B0E1127CC}"/>
          </ac:spMkLst>
        </pc:spChg>
        <pc:spChg chg="del">
          <ac:chgData name="Shay Axelrod" userId="310b0d24785f8b3b" providerId="LiveId" clId="{8289E3DA-099C-45CE-8C93-82CCF83E87C9}" dt="2021-01-17T14:30:33.423" v="2066"/>
          <ac:spMkLst>
            <pc:docMk/>
            <pc:sldMk cId="1863080713" sldId="321"/>
            <ac:spMk id="90" creationId="{686EAD33-C5DD-4FAE-B20B-2707A6A92C99}"/>
          </ac:spMkLst>
        </pc:spChg>
        <pc:spChg chg="del">
          <ac:chgData name="Shay Axelrod" userId="310b0d24785f8b3b" providerId="LiveId" clId="{8289E3DA-099C-45CE-8C93-82CCF83E87C9}" dt="2021-01-17T14:30:33.423" v="2066"/>
          <ac:spMkLst>
            <pc:docMk/>
            <pc:sldMk cId="1863080713" sldId="321"/>
            <ac:spMk id="91" creationId="{C2F7C8AC-27FC-4265-A113-E7CDA1AAD7D6}"/>
          </ac:spMkLst>
        </pc:spChg>
        <pc:grpChg chg="add mod">
          <ac:chgData name="Shay Axelrod" userId="310b0d24785f8b3b" providerId="LiveId" clId="{8289E3DA-099C-45CE-8C93-82CCF83E87C9}" dt="2021-01-13T20:24:57.495" v="775" actId="164"/>
          <ac:grpSpMkLst>
            <pc:docMk/>
            <pc:sldMk cId="1863080713" sldId="321"/>
            <ac:grpSpMk id="2" creationId="{BAEA8F17-752B-402E-B665-C5B9A8D99C0C}"/>
          </ac:grpSpMkLst>
        </pc:grpChg>
        <pc:grpChg chg="mod">
          <ac:chgData name="Shay Axelrod" userId="310b0d24785f8b3b" providerId="LiveId" clId="{8289E3DA-099C-45CE-8C93-82CCF83E87C9}" dt="2021-01-13T20:24:57.495" v="775" actId="164"/>
          <ac:grpSpMkLst>
            <pc:docMk/>
            <pc:sldMk cId="1863080713" sldId="321"/>
            <ac:grpSpMk id="18" creationId="{55C86825-90F0-4226-8103-808B84DA986C}"/>
          </ac:grpSpMkLst>
        </pc:grpChg>
        <pc:grpChg chg="add mod">
          <ac:chgData name="Shay Axelrod" userId="310b0d24785f8b3b" providerId="LiveId" clId="{8289E3DA-099C-45CE-8C93-82CCF83E87C9}" dt="2021-01-17T17:10:26.868" v="5233" actId="14100"/>
          <ac:grpSpMkLst>
            <pc:docMk/>
            <pc:sldMk cId="1863080713" sldId="321"/>
            <ac:grpSpMk id="30" creationId="{1DECFA2C-C946-451F-854A-530E276AD234}"/>
          </ac:grpSpMkLst>
        </pc:grpChg>
        <pc:grpChg chg="add mod">
          <ac:chgData name="Shay Axelrod" userId="310b0d24785f8b3b" providerId="LiveId" clId="{8289E3DA-099C-45CE-8C93-82CCF83E87C9}" dt="2021-01-17T17:10:23.364" v="5232" actId="1038"/>
          <ac:grpSpMkLst>
            <pc:docMk/>
            <pc:sldMk cId="1863080713" sldId="321"/>
            <ac:grpSpMk id="33" creationId="{1914DA41-6C43-4CE5-B452-7601558BCEAD}"/>
          </ac:grpSpMkLst>
        </pc:grpChg>
        <pc:grpChg chg="del">
          <ac:chgData name="Shay Axelrod" userId="310b0d24785f8b3b" providerId="LiveId" clId="{8289E3DA-099C-45CE-8C93-82CCF83E87C9}" dt="2021-01-17T14:30:33.423" v="2066"/>
          <ac:grpSpMkLst>
            <pc:docMk/>
            <pc:sldMk cId="1863080713" sldId="321"/>
            <ac:grpSpMk id="92" creationId="{A574C829-AF08-4CA3-A132-7BA0448975BB}"/>
          </ac:grpSpMkLst>
        </pc:grpChg>
        <pc:grpChg chg="del">
          <ac:chgData name="Shay Axelrod" userId="310b0d24785f8b3b" providerId="LiveId" clId="{8289E3DA-099C-45CE-8C93-82CCF83E87C9}" dt="2021-01-17T14:30:33.423" v="2066"/>
          <ac:grpSpMkLst>
            <pc:docMk/>
            <pc:sldMk cId="1863080713" sldId="321"/>
            <ac:grpSpMk id="94" creationId="{1D3FC9CC-6461-481B-BB4C-19D576432F73}"/>
          </ac:grpSpMkLst>
        </pc:grpChg>
        <pc:picChg chg="mod modCrop">
          <ac:chgData name="Shay Axelrod" userId="310b0d24785f8b3b" providerId="LiveId" clId="{8289E3DA-099C-45CE-8C93-82CCF83E87C9}" dt="2021-01-13T20:24:37.971" v="769" actId="732"/>
          <ac:picMkLst>
            <pc:docMk/>
            <pc:sldMk cId="1863080713" sldId="321"/>
            <ac:picMk id="19" creationId="{A6E83F46-0D76-4226-AC90-F10097456600}"/>
          </ac:picMkLst>
        </pc:picChg>
        <pc:picChg chg="add mod">
          <ac:chgData name="Shay Axelrod" userId="310b0d24785f8b3b" providerId="LiveId" clId="{8289E3DA-099C-45CE-8C93-82CCF83E87C9}" dt="2021-01-13T20:24:57.495" v="775" actId="164"/>
          <ac:picMkLst>
            <pc:docMk/>
            <pc:sldMk cId="1863080713" sldId="321"/>
            <ac:picMk id="28" creationId="{D632E2B1-C968-4DF2-AD41-BE9AEEC6734F}"/>
          </ac:picMkLst>
        </pc:picChg>
      </pc:sldChg>
      <pc:sldChg chg="addSp delSp modSp mod modTransition delDesignElem">
        <pc:chgData name="Shay Axelrod" userId="310b0d24785f8b3b" providerId="LiveId" clId="{8289E3DA-099C-45CE-8C93-82CCF83E87C9}" dt="2021-01-17T17:12:19.240" v="5392" actId="14100"/>
        <pc:sldMkLst>
          <pc:docMk/>
          <pc:sldMk cId="1253993571" sldId="322"/>
        </pc:sldMkLst>
        <pc:spChg chg="mod">
          <ac:chgData name="Shay Axelrod" userId="310b0d24785f8b3b" providerId="LiveId" clId="{8289E3DA-099C-45CE-8C93-82CCF83E87C9}" dt="2021-01-17T14:30:33.423" v="2066"/>
          <ac:spMkLst>
            <pc:docMk/>
            <pc:sldMk cId="1253993571" sldId="322"/>
            <ac:spMk id="4" creationId="{ECFD42C1-778C-44C6-8350-CDD7D52E8B5F}"/>
          </ac:spMkLst>
        </pc:spChg>
        <pc:spChg chg="del">
          <ac:chgData name="Shay Axelrod" userId="310b0d24785f8b3b" providerId="LiveId" clId="{8289E3DA-099C-45CE-8C93-82CCF83E87C9}" dt="2021-01-17T17:11:24.207" v="5248" actId="478"/>
          <ac:spMkLst>
            <pc:docMk/>
            <pc:sldMk cId="1253993571" sldId="322"/>
            <ac:spMk id="6" creationId="{B6F67BA6-31EB-476E-AD0C-AF991C0ABF15}"/>
          </ac:spMkLst>
        </pc:spChg>
        <pc:spChg chg="del mod">
          <ac:chgData name="Shay Axelrod" userId="310b0d24785f8b3b" providerId="LiveId" clId="{8289E3DA-099C-45CE-8C93-82CCF83E87C9}" dt="2021-01-17T17:11:31.007" v="5251" actId="478"/>
          <ac:spMkLst>
            <pc:docMk/>
            <pc:sldMk cId="1253993571" sldId="322"/>
            <ac:spMk id="18" creationId="{D3FCC7E1-F22F-4EF7-BB94-42DBE5399FE2}"/>
          </ac:spMkLst>
        </pc:spChg>
        <pc:spChg chg="add del">
          <ac:chgData name="Shay Axelrod" userId="310b0d24785f8b3b" providerId="LiveId" clId="{8289E3DA-099C-45CE-8C93-82CCF83E87C9}" dt="2021-01-13T20:06:04.883" v="280" actId="21"/>
          <ac:spMkLst>
            <pc:docMk/>
            <pc:sldMk cId="1253993571" sldId="322"/>
            <ac:spMk id="37" creationId="{D1660B59-337A-4848-BE27-BA076E0B235A}"/>
          </ac:spMkLst>
        </pc:spChg>
        <pc:spChg chg="mod">
          <ac:chgData name="Shay Axelrod" userId="310b0d24785f8b3b" providerId="LiveId" clId="{8289E3DA-099C-45CE-8C93-82CCF83E87C9}" dt="2021-01-13T20:06:03.304" v="279"/>
          <ac:spMkLst>
            <pc:docMk/>
            <pc:sldMk cId="1253993571" sldId="322"/>
            <ac:spMk id="40" creationId="{5D4D0944-45C5-4398-8841-FAB249A3F194}"/>
          </ac:spMkLst>
        </pc:spChg>
        <pc:spChg chg="mod">
          <ac:chgData name="Shay Axelrod" userId="310b0d24785f8b3b" providerId="LiveId" clId="{8289E3DA-099C-45CE-8C93-82CCF83E87C9}" dt="2021-01-13T20:06:03.304" v="279"/>
          <ac:spMkLst>
            <pc:docMk/>
            <pc:sldMk cId="1253993571" sldId="322"/>
            <ac:spMk id="41" creationId="{14C02771-08BC-49DA-9BFD-5EBC7D78B7F9}"/>
          </ac:spMkLst>
        </pc:spChg>
        <pc:spChg chg="mod">
          <ac:chgData name="Shay Axelrod" userId="310b0d24785f8b3b" providerId="LiveId" clId="{8289E3DA-099C-45CE-8C93-82CCF83E87C9}" dt="2021-01-13T20:06:03.304" v="279"/>
          <ac:spMkLst>
            <pc:docMk/>
            <pc:sldMk cId="1253993571" sldId="322"/>
            <ac:spMk id="42" creationId="{66CF49EE-5197-4075-B979-F8C2CCAE496D}"/>
          </ac:spMkLst>
        </pc:spChg>
        <pc:spChg chg="mod">
          <ac:chgData name="Shay Axelrod" userId="310b0d24785f8b3b" providerId="LiveId" clId="{8289E3DA-099C-45CE-8C93-82CCF83E87C9}" dt="2021-01-13T20:06:03.304" v="279"/>
          <ac:spMkLst>
            <pc:docMk/>
            <pc:sldMk cId="1253993571" sldId="322"/>
            <ac:spMk id="43" creationId="{47861D5F-9070-4A1C-9FD0-AE368D291E07}"/>
          </ac:spMkLst>
        </pc:spChg>
        <pc:spChg chg="mod">
          <ac:chgData name="Shay Axelrod" userId="310b0d24785f8b3b" providerId="LiveId" clId="{8289E3DA-099C-45CE-8C93-82CCF83E87C9}" dt="2021-01-13T20:06:03.304" v="279"/>
          <ac:spMkLst>
            <pc:docMk/>
            <pc:sldMk cId="1253993571" sldId="322"/>
            <ac:spMk id="44" creationId="{CDFB6D90-C657-4DDF-89F2-D2EEAFAA90BA}"/>
          </ac:spMkLst>
        </pc:spChg>
        <pc:spChg chg="mod">
          <ac:chgData name="Shay Axelrod" userId="310b0d24785f8b3b" providerId="LiveId" clId="{8289E3DA-099C-45CE-8C93-82CCF83E87C9}" dt="2021-01-13T20:06:03.304" v="279"/>
          <ac:spMkLst>
            <pc:docMk/>
            <pc:sldMk cId="1253993571" sldId="322"/>
            <ac:spMk id="45" creationId="{0F8F9EA9-90C8-43A9-843C-3F26C3699595}"/>
          </ac:spMkLst>
        </pc:spChg>
        <pc:spChg chg="add mod">
          <ac:chgData name="Shay Axelrod" userId="310b0d24785f8b3b" providerId="LiveId" clId="{8289E3DA-099C-45CE-8C93-82CCF83E87C9}" dt="2021-01-13T20:06:07.823" v="282"/>
          <ac:spMkLst>
            <pc:docMk/>
            <pc:sldMk cId="1253993571" sldId="322"/>
            <ac:spMk id="46" creationId="{D2F37B37-EC43-4FA5-8E9B-BD9C0940D1CA}"/>
          </ac:spMkLst>
        </pc:spChg>
        <pc:spChg chg="add mod ord">
          <ac:chgData name="Shay Axelrod" userId="310b0d24785f8b3b" providerId="LiveId" clId="{8289E3DA-099C-45CE-8C93-82CCF83E87C9}" dt="2021-01-17T17:11:49.699" v="5256" actId="207"/>
          <ac:spMkLst>
            <pc:docMk/>
            <pc:sldMk cId="1253993571" sldId="322"/>
            <ac:spMk id="47" creationId="{52414E49-59CA-4AB9-9EFA-EA03ECBA0DED}"/>
          </ac:spMkLst>
        </pc:spChg>
        <pc:spChg chg="mod">
          <ac:chgData name="Shay Axelrod" userId="310b0d24785f8b3b" providerId="LiveId" clId="{8289E3DA-099C-45CE-8C93-82CCF83E87C9}" dt="2021-01-17T17:11:20.350" v="5245"/>
          <ac:spMkLst>
            <pc:docMk/>
            <pc:sldMk cId="1253993571" sldId="322"/>
            <ac:spMk id="49" creationId="{C944B7ED-CEC2-4F33-8B87-D474D430275F}"/>
          </ac:spMkLst>
        </pc:spChg>
        <pc:spChg chg="mod">
          <ac:chgData name="Shay Axelrod" userId="310b0d24785f8b3b" providerId="LiveId" clId="{8289E3DA-099C-45CE-8C93-82CCF83E87C9}" dt="2021-01-17T17:11:20.350" v="5245"/>
          <ac:spMkLst>
            <pc:docMk/>
            <pc:sldMk cId="1253993571" sldId="322"/>
            <ac:spMk id="50" creationId="{D4980626-3168-4F3D-82B8-B91CC87EC537}"/>
          </ac:spMkLst>
        </pc:spChg>
        <pc:spChg chg="mod">
          <ac:chgData name="Shay Axelrod" userId="310b0d24785f8b3b" providerId="LiveId" clId="{8289E3DA-099C-45CE-8C93-82CCF83E87C9}" dt="2021-01-17T17:11:54.729" v="5259" actId="207"/>
          <ac:spMkLst>
            <pc:docMk/>
            <pc:sldMk cId="1253993571" sldId="322"/>
            <ac:spMk id="52" creationId="{882E3686-45E6-4E41-B97D-D55448E1C5AA}"/>
          </ac:spMkLst>
        </pc:spChg>
        <pc:spChg chg="mod">
          <ac:chgData name="Shay Axelrod" userId="310b0d24785f8b3b" providerId="LiveId" clId="{8289E3DA-099C-45CE-8C93-82CCF83E87C9}" dt="2021-01-17T17:11:20.350" v="5245"/>
          <ac:spMkLst>
            <pc:docMk/>
            <pc:sldMk cId="1253993571" sldId="322"/>
            <ac:spMk id="53" creationId="{A9AB438F-D1A9-459E-9646-C030EAE64548}"/>
          </ac:spMkLst>
        </pc:spChg>
        <pc:spChg chg="del">
          <ac:chgData name="Shay Axelrod" userId="310b0d24785f8b3b" providerId="LiveId" clId="{8289E3DA-099C-45CE-8C93-82CCF83E87C9}" dt="2021-01-17T14:30:33.423" v="2066"/>
          <ac:spMkLst>
            <pc:docMk/>
            <pc:sldMk cId="1253993571" sldId="322"/>
            <ac:spMk id="90" creationId="{686EAD33-C5DD-4FAE-B20B-2707A6A92C99}"/>
          </ac:spMkLst>
        </pc:spChg>
        <pc:spChg chg="del">
          <ac:chgData name="Shay Axelrod" userId="310b0d24785f8b3b" providerId="LiveId" clId="{8289E3DA-099C-45CE-8C93-82CCF83E87C9}" dt="2021-01-17T14:30:33.423" v="2066"/>
          <ac:spMkLst>
            <pc:docMk/>
            <pc:sldMk cId="1253993571" sldId="322"/>
            <ac:spMk id="91" creationId="{C2F7C8AC-27FC-4265-A113-E7CDA1AAD7D6}"/>
          </ac:spMkLst>
        </pc:spChg>
        <pc:grpChg chg="del">
          <ac:chgData name="Shay Axelrod" userId="310b0d24785f8b3b" providerId="LiveId" clId="{8289E3DA-099C-45CE-8C93-82CCF83E87C9}" dt="2021-01-13T20:05:55.731" v="278" actId="478"/>
          <ac:grpSpMkLst>
            <pc:docMk/>
            <pc:sldMk cId="1253993571" sldId="322"/>
            <ac:grpSpMk id="19" creationId="{32A40561-E01A-45E0-8A08-8164BFEF87B8}"/>
          </ac:grpSpMkLst>
        </pc:grpChg>
        <pc:grpChg chg="ord topLvl">
          <ac:chgData name="Shay Axelrod" userId="310b0d24785f8b3b" providerId="LiveId" clId="{8289E3DA-099C-45CE-8C93-82CCF83E87C9}" dt="2021-01-13T20:06:06.938" v="281" actId="166"/>
          <ac:grpSpMkLst>
            <pc:docMk/>
            <pc:sldMk cId="1253993571" sldId="322"/>
            <ac:grpSpMk id="24" creationId="{D2129905-C5B1-463B-B7E5-056D7559CC83}"/>
          </ac:grpSpMkLst>
        </pc:grpChg>
        <pc:grpChg chg="add mod">
          <ac:chgData name="Shay Axelrod" userId="310b0d24785f8b3b" providerId="LiveId" clId="{8289E3DA-099C-45CE-8C93-82CCF83E87C9}" dt="2021-01-13T20:06:03.304" v="279"/>
          <ac:grpSpMkLst>
            <pc:docMk/>
            <pc:sldMk cId="1253993571" sldId="322"/>
            <ac:grpSpMk id="38" creationId="{BF23A5C1-96B3-4F33-8AD8-1BA1C36D2C41}"/>
          </ac:grpSpMkLst>
        </pc:grpChg>
        <pc:grpChg chg="add mod">
          <ac:chgData name="Shay Axelrod" userId="310b0d24785f8b3b" providerId="LiveId" clId="{8289E3DA-099C-45CE-8C93-82CCF83E87C9}" dt="2021-01-17T17:12:19.240" v="5392" actId="14100"/>
          <ac:grpSpMkLst>
            <pc:docMk/>
            <pc:sldMk cId="1253993571" sldId="322"/>
            <ac:grpSpMk id="48" creationId="{752F4557-978C-4A0B-BC12-64C7E0D48EAE}"/>
          </ac:grpSpMkLst>
        </pc:grpChg>
        <pc:grpChg chg="add mod">
          <ac:chgData name="Shay Axelrod" userId="310b0d24785f8b3b" providerId="LiveId" clId="{8289E3DA-099C-45CE-8C93-82CCF83E87C9}" dt="2021-01-17T17:12:16.054" v="5391" actId="1036"/>
          <ac:grpSpMkLst>
            <pc:docMk/>
            <pc:sldMk cId="1253993571" sldId="322"/>
            <ac:grpSpMk id="51" creationId="{6A1E9596-1DC2-46D5-AE26-E18FD334E658}"/>
          </ac:grpSpMkLst>
        </pc:grpChg>
        <pc:grpChg chg="del">
          <ac:chgData name="Shay Axelrod" userId="310b0d24785f8b3b" providerId="LiveId" clId="{8289E3DA-099C-45CE-8C93-82CCF83E87C9}" dt="2021-01-17T14:30:33.423" v="2066"/>
          <ac:grpSpMkLst>
            <pc:docMk/>
            <pc:sldMk cId="1253993571" sldId="322"/>
            <ac:grpSpMk id="92" creationId="{A574C829-AF08-4CA3-A132-7BA0448975BB}"/>
          </ac:grpSpMkLst>
        </pc:grpChg>
        <pc:grpChg chg="del">
          <ac:chgData name="Shay Axelrod" userId="310b0d24785f8b3b" providerId="LiveId" clId="{8289E3DA-099C-45CE-8C93-82CCF83E87C9}" dt="2021-01-17T14:30:33.423" v="2066"/>
          <ac:grpSpMkLst>
            <pc:docMk/>
            <pc:sldMk cId="1253993571" sldId="322"/>
            <ac:grpSpMk id="94" creationId="{1D3FC9CC-6461-481B-BB4C-19D576432F73}"/>
          </ac:grpSpMkLst>
        </pc:grpChg>
        <pc:picChg chg="del topLvl">
          <ac:chgData name="Shay Axelrod" userId="310b0d24785f8b3b" providerId="LiveId" clId="{8289E3DA-099C-45CE-8C93-82CCF83E87C9}" dt="2021-01-13T20:05:55.731" v="278" actId="478"/>
          <ac:picMkLst>
            <pc:docMk/>
            <pc:sldMk cId="1253993571" sldId="322"/>
            <ac:picMk id="21" creationId="{8DE6B969-3A02-40F3-BE8F-170B8A9DF2D0}"/>
          </ac:picMkLst>
        </pc:picChg>
        <pc:picChg chg="mod">
          <ac:chgData name="Shay Axelrod" userId="310b0d24785f8b3b" providerId="LiveId" clId="{8289E3DA-099C-45CE-8C93-82CCF83E87C9}" dt="2021-01-13T20:06:03.304" v="279"/>
          <ac:picMkLst>
            <pc:docMk/>
            <pc:sldMk cId="1253993571" sldId="322"/>
            <ac:picMk id="39" creationId="{017A8237-18CD-4D26-9FD8-B8D963BB2BF1}"/>
          </ac:picMkLst>
        </pc:picChg>
      </pc:sldChg>
      <pc:sldChg chg="addSp delSp modSp mod modTransition delDesignElem">
        <pc:chgData name="Shay Axelrod" userId="310b0d24785f8b3b" providerId="LiveId" clId="{8289E3DA-099C-45CE-8C93-82CCF83E87C9}" dt="2021-01-17T17:13:06.098" v="5418" actId="478"/>
        <pc:sldMkLst>
          <pc:docMk/>
          <pc:sldMk cId="3411535834" sldId="323"/>
        </pc:sldMkLst>
        <pc:spChg chg="mod">
          <ac:chgData name="Shay Axelrod" userId="310b0d24785f8b3b" providerId="LiveId" clId="{8289E3DA-099C-45CE-8C93-82CCF83E87C9}" dt="2021-01-17T14:30:33.423" v="2066"/>
          <ac:spMkLst>
            <pc:docMk/>
            <pc:sldMk cId="3411535834" sldId="323"/>
            <ac:spMk id="4" creationId="{ECFD42C1-778C-44C6-8350-CDD7D52E8B5F}"/>
          </ac:spMkLst>
        </pc:spChg>
        <pc:spChg chg="del">
          <ac:chgData name="Shay Axelrod" userId="310b0d24785f8b3b" providerId="LiveId" clId="{8289E3DA-099C-45CE-8C93-82CCF83E87C9}" dt="2021-01-17T17:12:34.160" v="5395" actId="478"/>
          <ac:spMkLst>
            <pc:docMk/>
            <pc:sldMk cId="3411535834" sldId="323"/>
            <ac:spMk id="6" creationId="{B6F67BA6-31EB-476E-AD0C-AF991C0ABF15}"/>
          </ac:spMkLst>
        </pc:spChg>
        <pc:spChg chg="del">
          <ac:chgData name="Shay Axelrod" userId="310b0d24785f8b3b" providerId="LiveId" clId="{8289E3DA-099C-45CE-8C93-82CCF83E87C9}" dt="2021-01-17T17:12:30.810" v="5393" actId="478"/>
          <ac:spMkLst>
            <pc:docMk/>
            <pc:sldMk cId="3411535834" sldId="323"/>
            <ac:spMk id="34" creationId="{D2036B6A-ECCA-4E49-BA25-45589DD4C5EE}"/>
          </ac:spMkLst>
        </pc:spChg>
        <pc:spChg chg="mod">
          <ac:chgData name="Shay Axelrod" userId="310b0d24785f8b3b" providerId="LiveId" clId="{8289E3DA-099C-45CE-8C93-82CCF83E87C9}" dt="2021-01-17T17:12:56.332" v="5416" actId="12"/>
          <ac:spMkLst>
            <pc:docMk/>
            <pc:sldMk cId="3411535834" sldId="323"/>
            <ac:spMk id="35" creationId="{FFDAA26D-B55D-491F-906D-8C334F1FE1CE}"/>
          </ac:spMkLst>
        </pc:spChg>
        <pc:spChg chg="add mod">
          <ac:chgData name="Shay Axelrod" userId="310b0d24785f8b3b" providerId="LiveId" clId="{8289E3DA-099C-45CE-8C93-82CCF83E87C9}" dt="2021-01-17T17:12:31.274" v="5394"/>
          <ac:spMkLst>
            <pc:docMk/>
            <pc:sldMk cId="3411535834" sldId="323"/>
            <ac:spMk id="36" creationId="{5308A2F5-9AEB-41A8-B6FC-44BB8614AE72}"/>
          </ac:spMkLst>
        </pc:spChg>
        <pc:spChg chg="mod">
          <ac:chgData name="Shay Axelrod" userId="310b0d24785f8b3b" providerId="LiveId" clId="{8289E3DA-099C-45CE-8C93-82CCF83E87C9}" dt="2021-01-17T17:12:31.274" v="5394"/>
          <ac:spMkLst>
            <pc:docMk/>
            <pc:sldMk cId="3411535834" sldId="323"/>
            <ac:spMk id="38" creationId="{75D68692-1C83-4B28-953A-923E512ACE7D}"/>
          </ac:spMkLst>
        </pc:spChg>
        <pc:spChg chg="mod">
          <ac:chgData name="Shay Axelrod" userId="310b0d24785f8b3b" providerId="LiveId" clId="{8289E3DA-099C-45CE-8C93-82CCF83E87C9}" dt="2021-01-17T17:12:31.274" v="5394"/>
          <ac:spMkLst>
            <pc:docMk/>
            <pc:sldMk cId="3411535834" sldId="323"/>
            <ac:spMk id="39" creationId="{C9C7EB4B-8EA5-49D9-AC5F-80C1DED7E496}"/>
          </ac:spMkLst>
        </pc:spChg>
        <pc:spChg chg="mod">
          <ac:chgData name="Shay Axelrod" userId="310b0d24785f8b3b" providerId="LiveId" clId="{8289E3DA-099C-45CE-8C93-82CCF83E87C9}" dt="2021-01-17T17:12:31.274" v="5394"/>
          <ac:spMkLst>
            <pc:docMk/>
            <pc:sldMk cId="3411535834" sldId="323"/>
            <ac:spMk id="41" creationId="{CF024E68-FE7F-4E20-BD12-86E50077B99F}"/>
          </ac:spMkLst>
        </pc:spChg>
        <pc:spChg chg="mod">
          <ac:chgData name="Shay Axelrod" userId="310b0d24785f8b3b" providerId="LiveId" clId="{8289E3DA-099C-45CE-8C93-82CCF83E87C9}" dt="2021-01-17T17:12:31.274" v="5394"/>
          <ac:spMkLst>
            <pc:docMk/>
            <pc:sldMk cId="3411535834" sldId="323"/>
            <ac:spMk id="42" creationId="{AA9B4238-2D8B-403B-8926-7A0BFF4D33F6}"/>
          </ac:spMkLst>
        </pc:spChg>
        <pc:spChg chg="add del mod">
          <ac:chgData name="Shay Axelrod" userId="310b0d24785f8b3b" providerId="LiveId" clId="{8289E3DA-099C-45CE-8C93-82CCF83E87C9}" dt="2021-01-17T17:13:06.098" v="5418" actId="478"/>
          <ac:spMkLst>
            <pc:docMk/>
            <pc:sldMk cId="3411535834" sldId="323"/>
            <ac:spMk id="43" creationId="{6CB67EFD-654D-4441-8EB8-822AB137C026}"/>
          </ac:spMkLst>
        </pc:spChg>
        <pc:spChg chg="del">
          <ac:chgData name="Shay Axelrod" userId="310b0d24785f8b3b" providerId="LiveId" clId="{8289E3DA-099C-45CE-8C93-82CCF83E87C9}" dt="2021-01-17T14:30:33.423" v="2066"/>
          <ac:spMkLst>
            <pc:docMk/>
            <pc:sldMk cId="3411535834" sldId="323"/>
            <ac:spMk id="90" creationId="{686EAD33-C5DD-4FAE-B20B-2707A6A92C99}"/>
          </ac:spMkLst>
        </pc:spChg>
        <pc:spChg chg="del">
          <ac:chgData name="Shay Axelrod" userId="310b0d24785f8b3b" providerId="LiveId" clId="{8289E3DA-099C-45CE-8C93-82CCF83E87C9}" dt="2021-01-17T14:30:33.423" v="2066"/>
          <ac:spMkLst>
            <pc:docMk/>
            <pc:sldMk cId="3411535834" sldId="323"/>
            <ac:spMk id="91" creationId="{C2F7C8AC-27FC-4265-A113-E7CDA1AAD7D6}"/>
          </ac:spMkLst>
        </pc:spChg>
        <pc:grpChg chg="mod">
          <ac:chgData name="Shay Axelrod" userId="310b0d24785f8b3b" providerId="LiveId" clId="{8289E3DA-099C-45CE-8C93-82CCF83E87C9}" dt="2021-01-17T17:12:54.579" v="5415" actId="1035"/>
          <ac:grpSpMkLst>
            <pc:docMk/>
            <pc:sldMk cId="3411535834" sldId="323"/>
            <ac:grpSpMk id="18" creationId="{BF42577E-BE9F-4E63-88F9-F27E2A36757B}"/>
          </ac:grpSpMkLst>
        </pc:grpChg>
        <pc:grpChg chg="add mod">
          <ac:chgData name="Shay Axelrod" userId="310b0d24785f8b3b" providerId="LiveId" clId="{8289E3DA-099C-45CE-8C93-82CCF83E87C9}" dt="2021-01-17T17:12:31.274" v="5394"/>
          <ac:grpSpMkLst>
            <pc:docMk/>
            <pc:sldMk cId="3411535834" sldId="323"/>
            <ac:grpSpMk id="37" creationId="{4B35C61D-F350-45BC-83A0-4F7A9B42754B}"/>
          </ac:grpSpMkLst>
        </pc:grpChg>
        <pc:grpChg chg="add mod">
          <ac:chgData name="Shay Axelrod" userId="310b0d24785f8b3b" providerId="LiveId" clId="{8289E3DA-099C-45CE-8C93-82CCF83E87C9}" dt="2021-01-17T17:12:31.274" v="5394"/>
          <ac:grpSpMkLst>
            <pc:docMk/>
            <pc:sldMk cId="3411535834" sldId="323"/>
            <ac:grpSpMk id="40" creationId="{75BBD9DB-7107-409D-BEF5-25250FD43B11}"/>
          </ac:grpSpMkLst>
        </pc:grpChg>
        <pc:grpChg chg="del">
          <ac:chgData name="Shay Axelrod" userId="310b0d24785f8b3b" providerId="LiveId" clId="{8289E3DA-099C-45CE-8C93-82CCF83E87C9}" dt="2021-01-17T14:30:33.423" v="2066"/>
          <ac:grpSpMkLst>
            <pc:docMk/>
            <pc:sldMk cId="3411535834" sldId="323"/>
            <ac:grpSpMk id="92" creationId="{A574C829-AF08-4CA3-A132-7BA0448975BB}"/>
          </ac:grpSpMkLst>
        </pc:grpChg>
        <pc:grpChg chg="del">
          <ac:chgData name="Shay Axelrod" userId="310b0d24785f8b3b" providerId="LiveId" clId="{8289E3DA-099C-45CE-8C93-82CCF83E87C9}" dt="2021-01-17T14:30:33.423" v="2066"/>
          <ac:grpSpMkLst>
            <pc:docMk/>
            <pc:sldMk cId="3411535834" sldId="323"/>
            <ac:grpSpMk id="94" creationId="{1D3FC9CC-6461-481B-BB4C-19D576432F73}"/>
          </ac:grpSpMkLst>
        </pc:grpChg>
      </pc:sldChg>
      <pc:sldChg chg="addSp delSp modSp mod modTransition delDesignElem modNotesTx">
        <pc:chgData name="Shay Axelrod" userId="310b0d24785f8b3b" providerId="LiveId" clId="{8289E3DA-099C-45CE-8C93-82CCF83E87C9}" dt="2021-01-17T21:35:08.622" v="16396" actId="20577"/>
        <pc:sldMkLst>
          <pc:docMk/>
          <pc:sldMk cId="155519635" sldId="324"/>
        </pc:sldMkLst>
        <pc:spChg chg="del mod">
          <ac:chgData name="Shay Axelrod" userId="310b0d24785f8b3b" providerId="LiveId" clId="{8289E3DA-099C-45CE-8C93-82CCF83E87C9}" dt="2021-01-17T17:13:28.842" v="5423" actId="478"/>
          <ac:spMkLst>
            <pc:docMk/>
            <pc:sldMk cId="155519635" sldId="324"/>
            <ac:spMk id="2" creationId="{142286AE-A940-49CF-8D9E-11C70A1B5613}"/>
          </ac:spMkLst>
        </pc:spChg>
        <pc:spChg chg="mod">
          <ac:chgData name="Shay Axelrod" userId="310b0d24785f8b3b" providerId="LiveId" clId="{8289E3DA-099C-45CE-8C93-82CCF83E87C9}" dt="2021-01-17T21:32:21.067" v="16331" actId="1036"/>
          <ac:spMkLst>
            <pc:docMk/>
            <pc:sldMk cId="155519635" sldId="324"/>
            <ac:spMk id="3" creationId="{FA20092E-96A0-4BD6-9286-B3D9C4AE8834}"/>
          </ac:spMkLst>
        </pc:spChg>
        <pc:spChg chg="mod">
          <ac:chgData name="Shay Axelrod" userId="310b0d24785f8b3b" providerId="LiveId" clId="{8289E3DA-099C-45CE-8C93-82CCF83E87C9}" dt="2021-01-17T14:30:33.423" v="2066"/>
          <ac:spMkLst>
            <pc:docMk/>
            <pc:sldMk cId="155519635" sldId="324"/>
            <ac:spMk id="4" creationId="{ECFD42C1-778C-44C6-8350-CDD7D52E8B5F}"/>
          </ac:spMkLst>
        </pc:spChg>
        <pc:spChg chg="del">
          <ac:chgData name="Shay Axelrod" userId="310b0d24785f8b3b" providerId="LiveId" clId="{8289E3DA-099C-45CE-8C93-82CCF83E87C9}" dt="2021-01-17T17:14:24.909" v="5506" actId="478"/>
          <ac:spMkLst>
            <pc:docMk/>
            <pc:sldMk cId="155519635" sldId="324"/>
            <ac:spMk id="6" creationId="{B6F67BA6-31EB-476E-AD0C-AF991C0ABF15}"/>
          </ac:spMkLst>
        </pc:spChg>
        <pc:spChg chg="add mod">
          <ac:chgData name="Shay Axelrod" userId="310b0d24785f8b3b" providerId="LiveId" clId="{8289E3DA-099C-45CE-8C93-82CCF83E87C9}" dt="2021-01-17T17:13:34.095" v="5425"/>
          <ac:spMkLst>
            <pc:docMk/>
            <pc:sldMk cId="155519635" sldId="324"/>
            <ac:spMk id="18" creationId="{E88E3593-F1CF-49B9-8DE0-61CF1E6025EC}"/>
          </ac:spMkLst>
        </pc:spChg>
        <pc:spChg chg="mod">
          <ac:chgData name="Shay Axelrod" userId="310b0d24785f8b3b" providerId="LiveId" clId="{8289E3DA-099C-45CE-8C93-82CCF83E87C9}" dt="2021-01-17T17:13:24.520" v="5421"/>
          <ac:spMkLst>
            <pc:docMk/>
            <pc:sldMk cId="155519635" sldId="324"/>
            <ac:spMk id="21" creationId="{17904C15-6F0F-413F-BC0C-8E8A02A49067}"/>
          </ac:spMkLst>
        </pc:spChg>
        <pc:spChg chg="mod">
          <ac:chgData name="Shay Axelrod" userId="310b0d24785f8b3b" providerId="LiveId" clId="{8289E3DA-099C-45CE-8C93-82CCF83E87C9}" dt="2021-01-17T17:13:24.520" v="5421"/>
          <ac:spMkLst>
            <pc:docMk/>
            <pc:sldMk cId="155519635" sldId="324"/>
            <ac:spMk id="24" creationId="{F1C10C0A-3EE1-43F4-AA7A-C3F9E97D90D2}"/>
          </ac:spMkLst>
        </pc:spChg>
        <pc:spChg chg="mod">
          <ac:chgData name="Shay Axelrod" userId="310b0d24785f8b3b" providerId="LiveId" clId="{8289E3DA-099C-45CE-8C93-82CCF83E87C9}" dt="2021-01-17T17:13:24.520" v="5421"/>
          <ac:spMkLst>
            <pc:docMk/>
            <pc:sldMk cId="155519635" sldId="324"/>
            <ac:spMk id="26" creationId="{A7507BEB-A862-4D7B-8D9F-28F3A0CA88BB}"/>
          </ac:spMkLst>
        </pc:spChg>
        <pc:spChg chg="mod">
          <ac:chgData name="Shay Axelrod" userId="310b0d24785f8b3b" providerId="LiveId" clId="{8289E3DA-099C-45CE-8C93-82CCF83E87C9}" dt="2021-01-17T17:13:24.520" v="5421"/>
          <ac:spMkLst>
            <pc:docMk/>
            <pc:sldMk cId="155519635" sldId="324"/>
            <ac:spMk id="27" creationId="{21B034E6-209F-4725-8FBD-3A7ED4081A18}"/>
          </ac:spMkLst>
        </pc:spChg>
        <pc:spChg chg="del">
          <ac:chgData name="Shay Axelrod" userId="310b0d24785f8b3b" providerId="LiveId" clId="{8289E3DA-099C-45CE-8C93-82CCF83E87C9}" dt="2021-01-17T14:30:33.423" v="2066"/>
          <ac:spMkLst>
            <pc:docMk/>
            <pc:sldMk cId="155519635" sldId="324"/>
            <ac:spMk id="90" creationId="{686EAD33-C5DD-4FAE-B20B-2707A6A92C99}"/>
          </ac:spMkLst>
        </pc:spChg>
        <pc:spChg chg="del">
          <ac:chgData name="Shay Axelrod" userId="310b0d24785f8b3b" providerId="LiveId" clId="{8289E3DA-099C-45CE-8C93-82CCF83E87C9}" dt="2021-01-17T14:30:33.423" v="2066"/>
          <ac:spMkLst>
            <pc:docMk/>
            <pc:sldMk cId="155519635" sldId="324"/>
            <ac:spMk id="91" creationId="{C2F7C8AC-27FC-4265-A113-E7CDA1AAD7D6}"/>
          </ac:spMkLst>
        </pc:spChg>
        <pc:grpChg chg="add mod">
          <ac:chgData name="Shay Axelrod" userId="310b0d24785f8b3b" providerId="LiveId" clId="{8289E3DA-099C-45CE-8C93-82CCF83E87C9}" dt="2021-01-17T17:13:46.466" v="5492" actId="14100"/>
          <ac:grpSpMkLst>
            <pc:docMk/>
            <pc:sldMk cId="155519635" sldId="324"/>
            <ac:grpSpMk id="19" creationId="{4A18D321-4373-456D-A8E9-F6D0FCBA0738}"/>
          </ac:grpSpMkLst>
        </pc:grpChg>
        <pc:grpChg chg="add mod">
          <ac:chgData name="Shay Axelrod" userId="310b0d24785f8b3b" providerId="LiveId" clId="{8289E3DA-099C-45CE-8C93-82CCF83E87C9}" dt="2021-01-17T17:13:47.267" v="5493" actId="1036"/>
          <ac:grpSpMkLst>
            <pc:docMk/>
            <pc:sldMk cId="155519635" sldId="324"/>
            <ac:grpSpMk id="25" creationId="{EBEC97FF-D818-4001-807A-0BB595E53AE5}"/>
          </ac:grpSpMkLst>
        </pc:grpChg>
        <pc:grpChg chg="del">
          <ac:chgData name="Shay Axelrod" userId="310b0d24785f8b3b" providerId="LiveId" clId="{8289E3DA-099C-45CE-8C93-82CCF83E87C9}" dt="2021-01-17T14:30:33.423" v="2066"/>
          <ac:grpSpMkLst>
            <pc:docMk/>
            <pc:sldMk cId="155519635" sldId="324"/>
            <ac:grpSpMk id="92" creationId="{A574C829-AF08-4CA3-A132-7BA0448975BB}"/>
          </ac:grpSpMkLst>
        </pc:grpChg>
        <pc:grpChg chg="del">
          <ac:chgData name="Shay Axelrod" userId="310b0d24785f8b3b" providerId="LiveId" clId="{8289E3DA-099C-45CE-8C93-82CCF83E87C9}" dt="2021-01-17T14:30:33.423" v="2066"/>
          <ac:grpSpMkLst>
            <pc:docMk/>
            <pc:sldMk cId="155519635" sldId="324"/>
            <ac:grpSpMk id="94" creationId="{1D3FC9CC-6461-481B-BB4C-19D576432F73}"/>
          </ac:grpSpMkLst>
        </pc:grpChg>
        <pc:picChg chg="add mod">
          <ac:chgData name="Shay Axelrod" userId="310b0d24785f8b3b" providerId="LiveId" clId="{8289E3DA-099C-45CE-8C93-82CCF83E87C9}" dt="2021-01-17T21:33:31.279" v="16355" actId="1035"/>
          <ac:picMkLst>
            <pc:docMk/>
            <pc:sldMk cId="155519635" sldId="324"/>
            <ac:picMk id="7" creationId="{8020C030-F7E5-48DF-B4BE-05C7C3F5081C}"/>
          </ac:picMkLst>
        </pc:picChg>
      </pc:sldChg>
      <pc:sldChg chg="addSp delSp modSp mod modTransition delDesignElem modNotesTx">
        <pc:chgData name="Shay Axelrod" userId="310b0d24785f8b3b" providerId="LiveId" clId="{8289E3DA-099C-45CE-8C93-82CCF83E87C9}" dt="2021-01-17T21:31:44.716" v="16292" actId="20577"/>
        <pc:sldMkLst>
          <pc:docMk/>
          <pc:sldMk cId="3389710913" sldId="325"/>
        </pc:sldMkLst>
        <pc:spChg chg="del mod">
          <ac:chgData name="Shay Axelrod" userId="310b0d24785f8b3b" providerId="LiveId" clId="{8289E3DA-099C-45CE-8C93-82CCF83E87C9}" dt="2021-01-17T17:14:30.055" v="5508" actId="478"/>
          <ac:spMkLst>
            <pc:docMk/>
            <pc:sldMk cId="3389710913" sldId="325"/>
            <ac:spMk id="2" creationId="{5E7204E9-F6F6-45E6-B361-C1E290B96CB9}"/>
          </ac:spMkLst>
        </pc:spChg>
        <pc:spChg chg="mod">
          <ac:chgData name="Shay Axelrod" userId="310b0d24785f8b3b" providerId="LiveId" clId="{8289E3DA-099C-45CE-8C93-82CCF83E87C9}" dt="2021-01-17T14:30:33.423" v="2066"/>
          <ac:spMkLst>
            <pc:docMk/>
            <pc:sldMk cId="3389710913" sldId="325"/>
            <ac:spMk id="4" creationId="{ECFD42C1-778C-44C6-8350-CDD7D52E8B5F}"/>
          </ac:spMkLst>
        </pc:spChg>
        <pc:spChg chg="del">
          <ac:chgData name="Shay Axelrod" userId="310b0d24785f8b3b" providerId="LiveId" clId="{8289E3DA-099C-45CE-8C93-82CCF83E87C9}" dt="2021-01-17T17:14:23.530" v="5505" actId="478"/>
          <ac:spMkLst>
            <pc:docMk/>
            <pc:sldMk cId="3389710913" sldId="325"/>
            <ac:spMk id="6" creationId="{B6F67BA6-31EB-476E-AD0C-AF991C0ABF15}"/>
          </ac:spMkLst>
        </pc:spChg>
        <pc:spChg chg="add mod ord">
          <ac:chgData name="Shay Axelrod" userId="310b0d24785f8b3b" providerId="LiveId" clId="{8289E3DA-099C-45CE-8C93-82CCF83E87C9}" dt="2021-01-17T17:14:36.757" v="5510"/>
          <ac:spMkLst>
            <pc:docMk/>
            <pc:sldMk cId="3389710913" sldId="325"/>
            <ac:spMk id="18" creationId="{CC0B7E09-755F-4CBE-887F-DA165AEDD89F}"/>
          </ac:spMkLst>
        </pc:spChg>
        <pc:spChg chg="mod">
          <ac:chgData name="Shay Axelrod" userId="310b0d24785f8b3b" providerId="LiveId" clId="{8289E3DA-099C-45CE-8C93-82CCF83E87C9}" dt="2021-01-17T17:14:18.613" v="5503"/>
          <ac:spMkLst>
            <pc:docMk/>
            <pc:sldMk cId="3389710913" sldId="325"/>
            <ac:spMk id="21" creationId="{041C547E-EA3B-4683-B7A8-7E8E20D7D942}"/>
          </ac:spMkLst>
        </pc:spChg>
        <pc:spChg chg="mod">
          <ac:chgData name="Shay Axelrod" userId="310b0d24785f8b3b" providerId="LiveId" clId="{8289E3DA-099C-45CE-8C93-82CCF83E87C9}" dt="2021-01-17T17:14:18.613" v="5503"/>
          <ac:spMkLst>
            <pc:docMk/>
            <pc:sldMk cId="3389710913" sldId="325"/>
            <ac:spMk id="24" creationId="{233ABED1-186C-4B29-A90A-B2545B4BAE5B}"/>
          </ac:spMkLst>
        </pc:spChg>
        <pc:spChg chg="mod">
          <ac:chgData name="Shay Axelrod" userId="310b0d24785f8b3b" providerId="LiveId" clId="{8289E3DA-099C-45CE-8C93-82CCF83E87C9}" dt="2021-01-17T17:14:18.613" v="5503"/>
          <ac:spMkLst>
            <pc:docMk/>
            <pc:sldMk cId="3389710913" sldId="325"/>
            <ac:spMk id="26" creationId="{1151DFC9-D9FF-4190-86B5-5778D7F7AFD7}"/>
          </ac:spMkLst>
        </pc:spChg>
        <pc:spChg chg="mod">
          <ac:chgData name="Shay Axelrod" userId="310b0d24785f8b3b" providerId="LiveId" clId="{8289E3DA-099C-45CE-8C93-82CCF83E87C9}" dt="2021-01-17T17:14:18.613" v="5503"/>
          <ac:spMkLst>
            <pc:docMk/>
            <pc:sldMk cId="3389710913" sldId="325"/>
            <ac:spMk id="27" creationId="{6AFEFC38-C0B0-488D-AA87-FFDA5D680BAB}"/>
          </ac:spMkLst>
        </pc:spChg>
        <pc:spChg chg="del">
          <ac:chgData name="Shay Axelrod" userId="310b0d24785f8b3b" providerId="LiveId" clId="{8289E3DA-099C-45CE-8C93-82CCF83E87C9}" dt="2021-01-17T14:30:33.423" v="2066"/>
          <ac:spMkLst>
            <pc:docMk/>
            <pc:sldMk cId="3389710913" sldId="325"/>
            <ac:spMk id="90" creationId="{686EAD33-C5DD-4FAE-B20B-2707A6A92C99}"/>
          </ac:spMkLst>
        </pc:spChg>
        <pc:spChg chg="del">
          <ac:chgData name="Shay Axelrod" userId="310b0d24785f8b3b" providerId="LiveId" clId="{8289E3DA-099C-45CE-8C93-82CCF83E87C9}" dt="2021-01-17T14:30:33.423" v="2066"/>
          <ac:spMkLst>
            <pc:docMk/>
            <pc:sldMk cId="3389710913" sldId="325"/>
            <ac:spMk id="91" creationId="{C2F7C8AC-27FC-4265-A113-E7CDA1AAD7D6}"/>
          </ac:spMkLst>
        </pc:spChg>
        <pc:grpChg chg="add mod">
          <ac:chgData name="Shay Axelrod" userId="310b0d24785f8b3b" providerId="LiveId" clId="{8289E3DA-099C-45CE-8C93-82CCF83E87C9}" dt="2021-01-17T17:14:50.770" v="5582" actId="14100"/>
          <ac:grpSpMkLst>
            <pc:docMk/>
            <pc:sldMk cId="3389710913" sldId="325"/>
            <ac:grpSpMk id="19" creationId="{2268DD93-1E41-4878-BAB9-A9098496296D}"/>
          </ac:grpSpMkLst>
        </pc:grpChg>
        <pc:grpChg chg="add mod">
          <ac:chgData name="Shay Axelrod" userId="310b0d24785f8b3b" providerId="LiveId" clId="{8289E3DA-099C-45CE-8C93-82CCF83E87C9}" dt="2021-01-17T17:14:43.300" v="5581" actId="1038"/>
          <ac:grpSpMkLst>
            <pc:docMk/>
            <pc:sldMk cId="3389710913" sldId="325"/>
            <ac:grpSpMk id="25" creationId="{937EE0CD-EB4B-47FD-89CB-0733190A2D93}"/>
          </ac:grpSpMkLst>
        </pc:grpChg>
        <pc:grpChg chg="del">
          <ac:chgData name="Shay Axelrod" userId="310b0d24785f8b3b" providerId="LiveId" clId="{8289E3DA-099C-45CE-8C93-82CCF83E87C9}" dt="2021-01-17T14:30:33.423" v="2066"/>
          <ac:grpSpMkLst>
            <pc:docMk/>
            <pc:sldMk cId="3389710913" sldId="325"/>
            <ac:grpSpMk id="92" creationId="{A574C829-AF08-4CA3-A132-7BA0448975BB}"/>
          </ac:grpSpMkLst>
        </pc:grpChg>
        <pc:grpChg chg="del">
          <ac:chgData name="Shay Axelrod" userId="310b0d24785f8b3b" providerId="LiveId" clId="{8289E3DA-099C-45CE-8C93-82CCF83E87C9}" dt="2021-01-17T14:30:33.423" v="2066"/>
          <ac:grpSpMkLst>
            <pc:docMk/>
            <pc:sldMk cId="3389710913" sldId="325"/>
            <ac:grpSpMk id="94" creationId="{1D3FC9CC-6461-481B-BB4C-19D576432F73}"/>
          </ac:grpSpMkLst>
        </pc:grpChg>
        <pc:picChg chg="mod">
          <ac:chgData name="Shay Axelrod" userId="310b0d24785f8b3b" providerId="LiveId" clId="{8289E3DA-099C-45CE-8C93-82CCF83E87C9}" dt="2021-01-17T17:14:55.900" v="5594" actId="1035"/>
          <ac:picMkLst>
            <pc:docMk/>
            <pc:sldMk cId="3389710913" sldId="325"/>
            <ac:picMk id="3" creationId="{EB733ABE-20D2-470C-B8CC-28DE4DF29DFE}"/>
          </ac:picMkLst>
        </pc:picChg>
      </pc:sldChg>
      <pc:sldChg chg="addSp delSp modSp mod modTransition delDesignElem modNotesTx">
        <pc:chgData name="Shay Axelrod" userId="310b0d24785f8b3b" providerId="LiveId" clId="{8289E3DA-099C-45CE-8C93-82CCF83E87C9}" dt="2021-01-17T21:30:15.078" v="16289" actId="20577"/>
        <pc:sldMkLst>
          <pc:docMk/>
          <pc:sldMk cId="305021147" sldId="326"/>
        </pc:sldMkLst>
        <pc:spChg chg="mod">
          <ac:chgData name="Shay Axelrod" userId="310b0d24785f8b3b" providerId="LiveId" clId="{8289E3DA-099C-45CE-8C93-82CCF83E87C9}" dt="2021-01-17T14:30:33.423" v="2066"/>
          <ac:spMkLst>
            <pc:docMk/>
            <pc:sldMk cId="305021147" sldId="326"/>
            <ac:spMk id="4" creationId="{ECFD42C1-778C-44C6-8350-CDD7D52E8B5F}"/>
          </ac:spMkLst>
        </pc:spChg>
        <pc:spChg chg="add mod">
          <ac:chgData name="Shay Axelrod" userId="310b0d24785f8b3b" providerId="LiveId" clId="{8289E3DA-099C-45CE-8C93-82CCF83E87C9}" dt="2021-01-13T20:46:45.148" v="1350" actId="164"/>
          <ac:spMkLst>
            <pc:docMk/>
            <pc:sldMk cId="305021147" sldId="326"/>
            <ac:spMk id="5" creationId="{4907AC7B-7BB5-4926-840E-8B264024E13A}"/>
          </ac:spMkLst>
        </pc:spChg>
        <pc:spChg chg="del">
          <ac:chgData name="Shay Axelrod" userId="310b0d24785f8b3b" providerId="LiveId" clId="{8289E3DA-099C-45CE-8C93-82CCF83E87C9}" dt="2021-01-17T17:15:14.036" v="5599" actId="478"/>
          <ac:spMkLst>
            <pc:docMk/>
            <pc:sldMk cId="305021147" sldId="326"/>
            <ac:spMk id="6" creationId="{B6F67BA6-31EB-476E-AD0C-AF991C0ABF15}"/>
          </ac:spMkLst>
        </pc:spChg>
        <pc:spChg chg="add mod">
          <ac:chgData name="Shay Axelrod" userId="310b0d24785f8b3b" providerId="LiveId" clId="{8289E3DA-099C-45CE-8C93-82CCF83E87C9}" dt="2021-01-13T20:47:22.750" v="1366" actId="164"/>
          <ac:spMkLst>
            <pc:docMk/>
            <pc:sldMk cId="305021147" sldId="326"/>
            <ac:spMk id="10" creationId="{C87930CE-2EF4-46DE-BDE7-884C75DE2AC6}"/>
          </ac:spMkLst>
        </pc:spChg>
        <pc:spChg chg="del mod">
          <ac:chgData name="Shay Axelrod" userId="310b0d24785f8b3b" providerId="LiveId" clId="{8289E3DA-099C-45CE-8C93-82CCF83E87C9}" dt="2021-01-17T17:15:13.526" v="5598" actId="478"/>
          <ac:spMkLst>
            <pc:docMk/>
            <pc:sldMk cId="305021147" sldId="326"/>
            <ac:spMk id="18" creationId="{FBD54324-2D77-4EA6-B63A-901E214F1F14}"/>
          </ac:spMkLst>
        </pc:spChg>
        <pc:spChg chg="add del">
          <ac:chgData name="Shay Axelrod" userId="310b0d24785f8b3b" providerId="LiveId" clId="{8289E3DA-099C-45CE-8C93-82CCF83E87C9}" dt="2021-01-13T20:45:52.914" v="1334" actId="478"/>
          <ac:spMkLst>
            <pc:docMk/>
            <pc:sldMk cId="305021147" sldId="326"/>
            <ac:spMk id="19" creationId="{801F402D-4237-43B8-925C-AC144ED7B7EA}"/>
          </ac:spMkLst>
        </pc:spChg>
        <pc:spChg chg="add mod ord">
          <ac:chgData name="Shay Axelrod" userId="310b0d24785f8b3b" providerId="LiveId" clId="{8289E3DA-099C-45CE-8C93-82CCF83E87C9}" dt="2021-01-17T17:15:17.946" v="5601"/>
          <ac:spMkLst>
            <pc:docMk/>
            <pc:sldMk cId="305021147" sldId="326"/>
            <ac:spMk id="24" creationId="{3B4CC1C8-1443-485F-8626-921460518610}"/>
          </ac:spMkLst>
        </pc:spChg>
        <pc:spChg chg="mod">
          <ac:chgData name="Shay Axelrod" userId="310b0d24785f8b3b" providerId="LiveId" clId="{8289E3DA-099C-45CE-8C93-82CCF83E87C9}" dt="2021-01-17T17:15:07.719" v="5595"/>
          <ac:spMkLst>
            <pc:docMk/>
            <pc:sldMk cId="305021147" sldId="326"/>
            <ac:spMk id="26" creationId="{947A9EFC-14FC-45C9-935E-9C7F70A90853}"/>
          </ac:spMkLst>
        </pc:spChg>
        <pc:spChg chg="mod">
          <ac:chgData name="Shay Axelrod" userId="310b0d24785f8b3b" providerId="LiveId" clId="{8289E3DA-099C-45CE-8C93-82CCF83E87C9}" dt="2021-01-17T17:15:07.719" v="5595"/>
          <ac:spMkLst>
            <pc:docMk/>
            <pc:sldMk cId="305021147" sldId="326"/>
            <ac:spMk id="27" creationId="{C561396E-FBF8-4143-ABB6-25AF00FB7FB1}"/>
          </ac:spMkLst>
        </pc:spChg>
        <pc:spChg chg="mod">
          <ac:chgData name="Shay Axelrod" userId="310b0d24785f8b3b" providerId="LiveId" clId="{8289E3DA-099C-45CE-8C93-82CCF83E87C9}" dt="2021-01-17T17:15:07.719" v="5595"/>
          <ac:spMkLst>
            <pc:docMk/>
            <pc:sldMk cId="305021147" sldId="326"/>
            <ac:spMk id="29" creationId="{066D43BE-F593-491F-93CF-A895DB43E63A}"/>
          </ac:spMkLst>
        </pc:spChg>
        <pc:spChg chg="mod">
          <ac:chgData name="Shay Axelrod" userId="310b0d24785f8b3b" providerId="LiveId" clId="{8289E3DA-099C-45CE-8C93-82CCF83E87C9}" dt="2021-01-17T17:15:07.719" v="5595"/>
          <ac:spMkLst>
            <pc:docMk/>
            <pc:sldMk cId="305021147" sldId="326"/>
            <ac:spMk id="30" creationId="{A51E0ED8-C2EE-406A-86B0-D407072CFC98}"/>
          </ac:spMkLst>
        </pc:spChg>
        <pc:spChg chg="add mod">
          <ac:chgData name="Shay Axelrod" userId="310b0d24785f8b3b" providerId="LiveId" clId="{8289E3DA-099C-45CE-8C93-82CCF83E87C9}" dt="2021-01-17T17:38:05.781" v="6435" actId="1035"/>
          <ac:spMkLst>
            <pc:docMk/>
            <pc:sldMk cId="305021147" sldId="326"/>
            <ac:spMk id="31" creationId="{6186D4AA-F530-42D2-A2D4-263C6871F1C8}"/>
          </ac:spMkLst>
        </pc:spChg>
        <pc:spChg chg="del">
          <ac:chgData name="Shay Axelrod" userId="310b0d24785f8b3b" providerId="LiveId" clId="{8289E3DA-099C-45CE-8C93-82CCF83E87C9}" dt="2021-01-17T14:30:33.423" v="2066"/>
          <ac:spMkLst>
            <pc:docMk/>
            <pc:sldMk cId="305021147" sldId="326"/>
            <ac:spMk id="90" creationId="{686EAD33-C5DD-4FAE-B20B-2707A6A92C99}"/>
          </ac:spMkLst>
        </pc:spChg>
        <pc:spChg chg="del">
          <ac:chgData name="Shay Axelrod" userId="310b0d24785f8b3b" providerId="LiveId" clId="{8289E3DA-099C-45CE-8C93-82CCF83E87C9}" dt="2021-01-17T14:30:33.423" v="2066"/>
          <ac:spMkLst>
            <pc:docMk/>
            <pc:sldMk cId="305021147" sldId="326"/>
            <ac:spMk id="91" creationId="{C2F7C8AC-27FC-4265-A113-E7CDA1AAD7D6}"/>
          </ac:spMkLst>
        </pc:spChg>
        <pc:grpChg chg="add mod">
          <ac:chgData name="Shay Axelrod" userId="310b0d24785f8b3b" providerId="LiveId" clId="{8289E3DA-099C-45CE-8C93-82CCF83E87C9}" dt="2021-01-13T20:47:22.750" v="1366" actId="164"/>
          <ac:grpSpMkLst>
            <pc:docMk/>
            <pc:sldMk cId="305021147" sldId="326"/>
            <ac:grpSpMk id="7" creationId="{417B5922-C605-4E95-9B35-FEC901663DF0}"/>
          </ac:grpSpMkLst>
        </pc:grpChg>
        <pc:grpChg chg="add mod">
          <ac:chgData name="Shay Axelrod" userId="310b0d24785f8b3b" providerId="LiveId" clId="{8289E3DA-099C-45CE-8C93-82CCF83E87C9}" dt="2021-01-13T20:47:22.750" v="1366" actId="164"/>
          <ac:grpSpMkLst>
            <pc:docMk/>
            <pc:sldMk cId="305021147" sldId="326"/>
            <ac:grpSpMk id="11" creationId="{5DCCD46B-421A-4FD8-AA36-E67AEC888B40}"/>
          </ac:grpSpMkLst>
        </pc:grpChg>
        <pc:grpChg chg="add mod">
          <ac:chgData name="Shay Axelrod" userId="310b0d24785f8b3b" providerId="LiveId" clId="{8289E3DA-099C-45CE-8C93-82CCF83E87C9}" dt="2021-01-17T17:15:25.352" v="5645" actId="14100"/>
          <ac:grpSpMkLst>
            <pc:docMk/>
            <pc:sldMk cId="305021147" sldId="326"/>
            <ac:grpSpMk id="25" creationId="{BD921F44-7761-4519-9D0B-66AECA875920}"/>
          </ac:grpSpMkLst>
        </pc:grpChg>
        <pc:grpChg chg="add mod">
          <ac:chgData name="Shay Axelrod" userId="310b0d24785f8b3b" providerId="LiveId" clId="{8289E3DA-099C-45CE-8C93-82CCF83E87C9}" dt="2021-01-17T17:15:22.786" v="5644" actId="1037"/>
          <ac:grpSpMkLst>
            <pc:docMk/>
            <pc:sldMk cId="305021147" sldId="326"/>
            <ac:grpSpMk id="28" creationId="{2C31D1C2-1413-4175-A964-186AC40F1552}"/>
          </ac:grpSpMkLst>
        </pc:grpChg>
        <pc:grpChg chg="del">
          <ac:chgData name="Shay Axelrod" userId="310b0d24785f8b3b" providerId="LiveId" clId="{8289E3DA-099C-45CE-8C93-82CCF83E87C9}" dt="2021-01-17T14:30:33.423" v="2066"/>
          <ac:grpSpMkLst>
            <pc:docMk/>
            <pc:sldMk cId="305021147" sldId="326"/>
            <ac:grpSpMk id="92" creationId="{A574C829-AF08-4CA3-A132-7BA0448975BB}"/>
          </ac:grpSpMkLst>
        </pc:grpChg>
        <pc:grpChg chg="del">
          <ac:chgData name="Shay Axelrod" userId="310b0d24785f8b3b" providerId="LiveId" clId="{8289E3DA-099C-45CE-8C93-82CCF83E87C9}" dt="2021-01-17T14:30:33.423" v="2066"/>
          <ac:grpSpMkLst>
            <pc:docMk/>
            <pc:sldMk cId="305021147" sldId="326"/>
            <ac:grpSpMk id="94" creationId="{1D3FC9CC-6461-481B-BB4C-19D576432F73}"/>
          </ac:grpSpMkLst>
        </pc:grpChg>
        <pc:picChg chg="mod modCrop">
          <ac:chgData name="Shay Axelrod" userId="310b0d24785f8b3b" providerId="LiveId" clId="{8289E3DA-099C-45CE-8C93-82CCF83E87C9}" dt="2021-01-13T20:47:22.750" v="1366" actId="164"/>
          <ac:picMkLst>
            <pc:docMk/>
            <pc:sldMk cId="305021147" sldId="326"/>
            <ac:picMk id="3" creationId="{492782DA-54F6-41ED-8BCE-940CA3582AAB}"/>
          </ac:picMkLst>
        </pc:picChg>
        <pc:picChg chg="add mod modCrop">
          <ac:chgData name="Shay Axelrod" userId="310b0d24785f8b3b" providerId="LiveId" clId="{8289E3DA-099C-45CE-8C93-82CCF83E87C9}" dt="2021-01-13T20:46:45.148" v="1350" actId="164"/>
          <ac:picMkLst>
            <pc:docMk/>
            <pc:sldMk cId="305021147" sldId="326"/>
            <ac:picMk id="21" creationId="{5C8A1C3D-E6FB-4E62-8EA4-662BF1D49D8F}"/>
          </ac:picMkLst>
        </pc:picChg>
        <pc:cxnChg chg="add mod">
          <ac:chgData name="Shay Axelrod" userId="310b0d24785f8b3b" providerId="LiveId" clId="{8289E3DA-099C-45CE-8C93-82CCF83E87C9}" dt="2021-01-13T20:47:45.428" v="1367" actId="693"/>
          <ac:cxnSpMkLst>
            <pc:docMk/>
            <pc:sldMk cId="305021147" sldId="326"/>
            <ac:cxnSpMk id="9" creationId="{622B03CC-6EC5-435D-936B-28E758D7BFCB}"/>
          </ac:cxnSpMkLst>
        </pc:cxnChg>
      </pc:sldChg>
      <pc:sldChg chg="addSp delSp modSp mod modTransition delDesignElem modNotesTx">
        <pc:chgData name="Shay Axelrod" userId="310b0d24785f8b3b" providerId="LiveId" clId="{8289E3DA-099C-45CE-8C93-82CCF83E87C9}" dt="2021-01-17T19:22:11.733" v="7727" actId="20577"/>
        <pc:sldMkLst>
          <pc:docMk/>
          <pc:sldMk cId="3882614798" sldId="327"/>
        </pc:sldMkLst>
        <pc:spChg chg="mod">
          <ac:chgData name="Shay Axelrod" userId="310b0d24785f8b3b" providerId="LiveId" clId="{8289E3DA-099C-45CE-8C93-82CCF83E87C9}" dt="2021-01-17T14:30:33.423" v="2066"/>
          <ac:spMkLst>
            <pc:docMk/>
            <pc:sldMk cId="3882614798" sldId="327"/>
            <ac:spMk id="4" creationId="{ECFD42C1-778C-44C6-8350-CDD7D52E8B5F}"/>
          </ac:spMkLst>
        </pc:spChg>
        <pc:spChg chg="del">
          <ac:chgData name="Shay Axelrod" userId="310b0d24785f8b3b" providerId="LiveId" clId="{8289E3DA-099C-45CE-8C93-82CCF83E87C9}" dt="2021-01-17T17:18:32.928" v="5908" actId="478"/>
          <ac:spMkLst>
            <pc:docMk/>
            <pc:sldMk cId="3882614798" sldId="327"/>
            <ac:spMk id="6" creationId="{B6F67BA6-31EB-476E-AD0C-AF991C0ABF15}"/>
          </ac:spMkLst>
        </pc:spChg>
        <pc:spChg chg="del mod">
          <ac:chgData name="Shay Axelrod" userId="310b0d24785f8b3b" providerId="LiveId" clId="{8289E3DA-099C-45CE-8C93-82CCF83E87C9}" dt="2021-01-17T17:15:43.372" v="5648" actId="478"/>
          <ac:spMkLst>
            <pc:docMk/>
            <pc:sldMk cId="3882614798" sldId="327"/>
            <ac:spMk id="18" creationId="{C60BC3A7-495F-4949-8C41-98BF6C9FAD08}"/>
          </ac:spMkLst>
        </pc:spChg>
        <pc:spChg chg="add mod">
          <ac:chgData name="Shay Axelrod" userId="310b0d24785f8b3b" providerId="LiveId" clId="{8289E3DA-099C-45CE-8C93-82CCF83E87C9}" dt="2021-01-17T17:15:53.592" v="5652"/>
          <ac:spMkLst>
            <pc:docMk/>
            <pc:sldMk cId="3882614798" sldId="327"/>
            <ac:spMk id="26" creationId="{D5543E40-2472-4086-AF49-24556E486427}"/>
          </ac:spMkLst>
        </pc:spChg>
        <pc:spChg chg="mod">
          <ac:chgData name="Shay Axelrod" userId="310b0d24785f8b3b" providerId="LiveId" clId="{8289E3DA-099C-45CE-8C93-82CCF83E87C9}" dt="2021-01-17T17:15:41.350" v="5646"/>
          <ac:spMkLst>
            <pc:docMk/>
            <pc:sldMk cId="3882614798" sldId="327"/>
            <ac:spMk id="28" creationId="{21112D0D-5273-4CFE-855D-FB7A92203E6B}"/>
          </ac:spMkLst>
        </pc:spChg>
        <pc:spChg chg="mod">
          <ac:chgData name="Shay Axelrod" userId="310b0d24785f8b3b" providerId="LiveId" clId="{8289E3DA-099C-45CE-8C93-82CCF83E87C9}" dt="2021-01-17T17:15:41.350" v="5646"/>
          <ac:spMkLst>
            <pc:docMk/>
            <pc:sldMk cId="3882614798" sldId="327"/>
            <ac:spMk id="29" creationId="{2803E5F7-8C7A-43E4-9E0B-7E73D991F1CB}"/>
          </ac:spMkLst>
        </pc:spChg>
        <pc:spChg chg="mod">
          <ac:chgData name="Shay Axelrod" userId="310b0d24785f8b3b" providerId="LiveId" clId="{8289E3DA-099C-45CE-8C93-82CCF83E87C9}" dt="2021-01-17T17:15:41.350" v="5646"/>
          <ac:spMkLst>
            <pc:docMk/>
            <pc:sldMk cId="3882614798" sldId="327"/>
            <ac:spMk id="31" creationId="{BEB7AAEB-16C1-4CA4-BBB6-616B729BD312}"/>
          </ac:spMkLst>
        </pc:spChg>
        <pc:spChg chg="mod">
          <ac:chgData name="Shay Axelrod" userId="310b0d24785f8b3b" providerId="LiveId" clId="{8289E3DA-099C-45CE-8C93-82CCF83E87C9}" dt="2021-01-17T17:15:41.350" v="5646"/>
          <ac:spMkLst>
            <pc:docMk/>
            <pc:sldMk cId="3882614798" sldId="327"/>
            <ac:spMk id="32" creationId="{590E8E00-7D69-429E-9C36-A445DF2D2D4D}"/>
          </ac:spMkLst>
        </pc:spChg>
        <pc:spChg chg="del">
          <ac:chgData name="Shay Axelrod" userId="310b0d24785f8b3b" providerId="LiveId" clId="{8289E3DA-099C-45CE-8C93-82CCF83E87C9}" dt="2021-01-17T14:30:33.423" v="2066"/>
          <ac:spMkLst>
            <pc:docMk/>
            <pc:sldMk cId="3882614798" sldId="327"/>
            <ac:spMk id="90" creationId="{686EAD33-C5DD-4FAE-B20B-2707A6A92C99}"/>
          </ac:spMkLst>
        </pc:spChg>
        <pc:spChg chg="del">
          <ac:chgData name="Shay Axelrod" userId="310b0d24785f8b3b" providerId="LiveId" clId="{8289E3DA-099C-45CE-8C93-82CCF83E87C9}" dt="2021-01-17T14:30:33.423" v="2066"/>
          <ac:spMkLst>
            <pc:docMk/>
            <pc:sldMk cId="3882614798" sldId="327"/>
            <ac:spMk id="91" creationId="{C2F7C8AC-27FC-4265-A113-E7CDA1AAD7D6}"/>
          </ac:spMkLst>
        </pc:spChg>
        <pc:grpChg chg="mod">
          <ac:chgData name="Shay Axelrod" userId="310b0d24785f8b3b" providerId="LiveId" clId="{8289E3DA-099C-45CE-8C93-82CCF83E87C9}" dt="2021-01-13T20:50:55.413" v="1408" actId="14826"/>
          <ac:grpSpMkLst>
            <pc:docMk/>
            <pc:sldMk cId="3882614798" sldId="327"/>
            <ac:grpSpMk id="19" creationId="{8C4CF525-A08D-40FA-B401-0F8C0CC4B7EC}"/>
          </ac:grpSpMkLst>
        </pc:grpChg>
        <pc:grpChg chg="add mod">
          <ac:chgData name="Shay Axelrod" userId="310b0d24785f8b3b" providerId="LiveId" clId="{8289E3DA-099C-45CE-8C93-82CCF83E87C9}" dt="2021-01-17T17:16:10.122" v="5801" actId="14100"/>
          <ac:grpSpMkLst>
            <pc:docMk/>
            <pc:sldMk cId="3882614798" sldId="327"/>
            <ac:grpSpMk id="27" creationId="{C0F17932-FC7D-4ECB-8B68-F1C6C3FB4C78}"/>
          </ac:grpSpMkLst>
        </pc:grpChg>
        <pc:grpChg chg="add mod">
          <ac:chgData name="Shay Axelrod" userId="310b0d24785f8b3b" providerId="LiveId" clId="{8289E3DA-099C-45CE-8C93-82CCF83E87C9}" dt="2021-01-17T17:16:07.223" v="5800" actId="1038"/>
          <ac:grpSpMkLst>
            <pc:docMk/>
            <pc:sldMk cId="3882614798" sldId="327"/>
            <ac:grpSpMk id="30" creationId="{1919F900-4574-4EF2-9876-5B3B3B281119}"/>
          </ac:grpSpMkLst>
        </pc:grpChg>
        <pc:grpChg chg="del">
          <ac:chgData name="Shay Axelrod" userId="310b0d24785f8b3b" providerId="LiveId" clId="{8289E3DA-099C-45CE-8C93-82CCF83E87C9}" dt="2021-01-17T14:30:33.423" v="2066"/>
          <ac:grpSpMkLst>
            <pc:docMk/>
            <pc:sldMk cId="3882614798" sldId="327"/>
            <ac:grpSpMk id="92" creationId="{A574C829-AF08-4CA3-A132-7BA0448975BB}"/>
          </ac:grpSpMkLst>
        </pc:grpChg>
        <pc:grpChg chg="del">
          <ac:chgData name="Shay Axelrod" userId="310b0d24785f8b3b" providerId="LiveId" clId="{8289E3DA-099C-45CE-8C93-82CCF83E87C9}" dt="2021-01-17T14:30:33.423" v="2066"/>
          <ac:grpSpMkLst>
            <pc:docMk/>
            <pc:sldMk cId="3882614798" sldId="327"/>
            <ac:grpSpMk id="94" creationId="{1D3FC9CC-6461-481B-BB4C-19D576432F73}"/>
          </ac:grpSpMkLst>
        </pc:grpChg>
        <pc:picChg chg="mod">
          <ac:chgData name="Shay Axelrod" userId="310b0d24785f8b3b" providerId="LiveId" clId="{8289E3DA-099C-45CE-8C93-82CCF83E87C9}" dt="2021-01-13T20:51:02.323" v="1428" actId="1038"/>
          <ac:picMkLst>
            <pc:docMk/>
            <pc:sldMk cId="3882614798" sldId="327"/>
            <ac:picMk id="21" creationId="{085E6A0C-8BB5-434C-89E7-708B3BBA3E22}"/>
          </ac:picMkLst>
        </pc:picChg>
        <pc:picChg chg="mod">
          <ac:chgData name="Shay Axelrod" userId="310b0d24785f8b3b" providerId="LiveId" clId="{8289E3DA-099C-45CE-8C93-82CCF83E87C9}" dt="2021-01-13T20:50:55.413" v="1408" actId="14826"/>
          <ac:picMkLst>
            <pc:docMk/>
            <pc:sldMk cId="3882614798" sldId="327"/>
            <ac:picMk id="24" creationId="{B38C2F83-ED48-482C-AB29-8F69BE6B417E}"/>
          </ac:picMkLst>
        </pc:picChg>
        <pc:picChg chg="mod">
          <ac:chgData name="Shay Axelrod" userId="310b0d24785f8b3b" providerId="LiveId" clId="{8289E3DA-099C-45CE-8C93-82CCF83E87C9}" dt="2021-01-13T20:51:03.751" v="1432" actId="1037"/>
          <ac:picMkLst>
            <pc:docMk/>
            <pc:sldMk cId="3882614798" sldId="327"/>
            <ac:picMk id="25" creationId="{B5C47CC0-C73E-4BD4-9C1C-43987FCF28FD}"/>
          </ac:picMkLst>
        </pc:picChg>
      </pc:sldChg>
      <pc:sldChg chg="modSp del">
        <pc:chgData name="Shay Axelrod" userId="310b0d24785f8b3b" providerId="LiveId" clId="{8289E3DA-099C-45CE-8C93-82CCF83E87C9}" dt="2021-01-17T13:32:11.200" v="1599" actId="47"/>
        <pc:sldMkLst>
          <pc:docMk/>
          <pc:sldMk cId="407137267" sldId="328"/>
        </pc:sldMkLst>
        <pc:picChg chg="mod">
          <ac:chgData name="Shay Axelrod" userId="310b0d24785f8b3b" providerId="LiveId" clId="{8289E3DA-099C-45CE-8C93-82CCF83E87C9}" dt="2021-01-13T20:51:12.975" v="1433" actId="14826"/>
          <ac:picMkLst>
            <pc:docMk/>
            <pc:sldMk cId="407137267" sldId="328"/>
            <ac:picMk id="13" creationId="{A1A9F741-51CF-4AB9-8176-74F8C311D8F3}"/>
          </ac:picMkLst>
        </pc:picChg>
      </pc:sldChg>
      <pc:sldChg chg="addSp delSp modSp mod modTransition delDesignElem modNotesTx">
        <pc:chgData name="Shay Axelrod" userId="310b0d24785f8b3b" providerId="LiveId" clId="{8289E3DA-099C-45CE-8C93-82CCF83E87C9}" dt="2021-01-17T19:26:04.022" v="7894" actId="20577"/>
        <pc:sldMkLst>
          <pc:docMk/>
          <pc:sldMk cId="61906927" sldId="329"/>
        </pc:sldMkLst>
        <pc:spChg chg="del mod">
          <ac:chgData name="Shay Axelrod" userId="310b0d24785f8b3b" providerId="LiveId" clId="{8289E3DA-099C-45CE-8C93-82CCF83E87C9}" dt="2021-01-17T17:16:29.478" v="5804" actId="478"/>
          <ac:spMkLst>
            <pc:docMk/>
            <pc:sldMk cId="61906927" sldId="329"/>
            <ac:spMk id="2" creationId="{F29ABC7E-7AAF-454E-9246-8945E349EB14}"/>
          </ac:spMkLst>
        </pc:spChg>
        <pc:spChg chg="mod">
          <ac:chgData name="Shay Axelrod" userId="310b0d24785f8b3b" providerId="LiveId" clId="{8289E3DA-099C-45CE-8C93-82CCF83E87C9}" dt="2021-01-17T14:30:33.423" v="2066"/>
          <ac:spMkLst>
            <pc:docMk/>
            <pc:sldMk cId="61906927" sldId="329"/>
            <ac:spMk id="4" creationId="{ECFD42C1-778C-44C6-8350-CDD7D52E8B5F}"/>
          </ac:spMkLst>
        </pc:spChg>
        <pc:spChg chg="del">
          <ac:chgData name="Shay Axelrod" userId="310b0d24785f8b3b" providerId="LiveId" clId="{8289E3DA-099C-45CE-8C93-82CCF83E87C9}" dt="2021-01-17T17:18:31.274" v="5907" actId="478"/>
          <ac:spMkLst>
            <pc:docMk/>
            <pc:sldMk cId="61906927" sldId="329"/>
            <ac:spMk id="6" creationId="{B6F67BA6-31EB-476E-AD0C-AF991C0ABF15}"/>
          </ac:spMkLst>
        </pc:spChg>
        <pc:spChg chg="mod">
          <ac:chgData name="Shay Axelrod" userId="310b0d24785f8b3b" providerId="LiveId" clId="{8289E3DA-099C-45CE-8C93-82CCF83E87C9}" dt="2021-01-17T17:17:44.929" v="5875" actId="14100"/>
          <ac:spMkLst>
            <pc:docMk/>
            <pc:sldMk cId="61906927" sldId="329"/>
            <ac:spMk id="7" creationId="{C5B588C3-23AC-4C37-9FD7-15CB28A45FC1}"/>
          </ac:spMkLst>
        </pc:spChg>
        <pc:spChg chg="mod">
          <ac:chgData name="Shay Axelrod" userId="310b0d24785f8b3b" providerId="LiveId" clId="{8289E3DA-099C-45CE-8C93-82CCF83E87C9}" dt="2021-01-17T17:17:56.598" v="5898" actId="14100"/>
          <ac:spMkLst>
            <pc:docMk/>
            <pc:sldMk cId="61906927" sldId="329"/>
            <ac:spMk id="8" creationId="{C063C29B-613D-4AD8-90D4-0441E6AAFE95}"/>
          </ac:spMkLst>
        </pc:spChg>
        <pc:spChg chg="add mod">
          <ac:chgData name="Shay Axelrod" userId="310b0d24785f8b3b" providerId="LiveId" clId="{8289E3DA-099C-45CE-8C93-82CCF83E87C9}" dt="2021-01-17T17:17:04.241" v="5870" actId="207"/>
          <ac:spMkLst>
            <pc:docMk/>
            <pc:sldMk cId="61906927" sldId="329"/>
            <ac:spMk id="21" creationId="{DEFC6446-14AD-4429-B799-9579D507D80D}"/>
          </ac:spMkLst>
        </pc:spChg>
        <pc:spChg chg="mod">
          <ac:chgData name="Shay Axelrod" userId="310b0d24785f8b3b" providerId="LiveId" clId="{8289E3DA-099C-45CE-8C93-82CCF83E87C9}" dt="2021-01-17T17:16:27.113" v="5802"/>
          <ac:spMkLst>
            <pc:docMk/>
            <pc:sldMk cId="61906927" sldId="329"/>
            <ac:spMk id="25" creationId="{29CA9239-DCC8-4AA3-98B1-F4C37694A726}"/>
          </ac:spMkLst>
        </pc:spChg>
        <pc:spChg chg="mod">
          <ac:chgData name="Shay Axelrod" userId="310b0d24785f8b3b" providerId="LiveId" clId="{8289E3DA-099C-45CE-8C93-82CCF83E87C9}" dt="2021-01-17T17:16:27.113" v="5802"/>
          <ac:spMkLst>
            <pc:docMk/>
            <pc:sldMk cId="61906927" sldId="329"/>
            <ac:spMk id="26" creationId="{E39CB5AE-3510-4687-A627-1DAC71B290BC}"/>
          </ac:spMkLst>
        </pc:spChg>
        <pc:spChg chg="mod">
          <ac:chgData name="Shay Axelrod" userId="310b0d24785f8b3b" providerId="LiveId" clId="{8289E3DA-099C-45CE-8C93-82CCF83E87C9}" dt="2021-01-17T17:17:11.569" v="5871" actId="207"/>
          <ac:spMkLst>
            <pc:docMk/>
            <pc:sldMk cId="61906927" sldId="329"/>
            <ac:spMk id="28" creationId="{DDC62428-6B2F-4392-BBE6-6CB2ED74431D}"/>
          </ac:spMkLst>
        </pc:spChg>
        <pc:spChg chg="mod">
          <ac:chgData name="Shay Axelrod" userId="310b0d24785f8b3b" providerId="LiveId" clId="{8289E3DA-099C-45CE-8C93-82CCF83E87C9}" dt="2021-01-17T17:16:27.113" v="5802"/>
          <ac:spMkLst>
            <pc:docMk/>
            <pc:sldMk cId="61906927" sldId="329"/>
            <ac:spMk id="29" creationId="{CE7B1C1E-45E4-411D-9FAE-41B52706F965}"/>
          </ac:spMkLst>
        </pc:spChg>
        <pc:spChg chg="del">
          <ac:chgData name="Shay Axelrod" userId="310b0d24785f8b3b" providerId="LiveId" clId="{8289E3DA-099C-45CE-8C93-82CCF83E87C9}" dt="2021-01-17T14:30:33.423" v="2066"/>
          <ac:spMkLst>
            <pc:docMk/>
            <pc:sldMk cId="61906927" sldId="329"/>
            <ac:spMk id="90" creationId="{686EAD33-C5DD-4FAE-B20B-2707A6A92C99}"/>
          </ac:spMkLst>
        </pc:spChg>
        <pc:spChg chg="del">
          <ac:chgData name="Shay Axelrod" userId="310b0d24785f8b3b" providerId="LiveId" clId="{8289E3DA-099C-45CE-8C93-82CCF83E87C9}" dt="2021-01-17T14:30:33.423" v="2066"/>
          <ac:spMkLst>
            <pc:docMk/>
            <pc:sldMk cId="61906927" sldId="329"/>
            <ac:spMk id="91" creationId="{C2F7C8AC-27FC-4265-A113-E7CDA1AAD7D6}"/>
          </ac:spMkLst>
        </pc:spChg>
        <pc:grpChg chg="add mod">
          <ac:chgData name="Shay Axelrod" userId="310b0d24785f8b3b" providerId="LiveId" clId="{8289E3DA-099C-45CE-8C93-82CCF83E87C9}" dt="2021-01-17T17:17:24.934" v="5872" actId="14100"/>
          <ac:grpSpMkLst>
            <pc:docMk/>
            <pc:sldMk cId="61906927" sldId="329"/>
            <ac:grpSpMk id="24" creationId="{A95816A7-3F09-4E1A-934E-FD8B9B4F0B2E}"/>
          </ac:grpSpMkLst>
        </pc:grpChg>
        <pc:grpChg chg="add mod">
          <ac:chgData name="Shay Axelrod" userId="310b0d24785f8b3b" providerId="LiveId" clId="{8289E3DA-099C-45CE-8C93-82CCF83E87C9}" dt="2021-01-17T17:16:54.380" v="5869" actId="1038"/>
          <ac:grpSpMkLst>
            <pc:docMk/>
            <pc:sldMk cId="61906927" sldId="329"/>
            <ac:grpSpMk id="27" creationId="{FA8C4B7D-E784-4446-A696-6E62D625EC3D}"/>
          </ac:grpSpMkLst>
        </pc:grpChg>
        <pc:grpChg chg="del">
          <ac:chgData name="Shay Axelrod" userId="310b0d24785f8b3b" providerId="LiveId" clId="{8289E3DA-099C-45CE-8C93-82CCF83E87C9}" dt="2021-01-17T14:30:33.423" v="2066"/>
          <ac:grpSpMkLst>
            <pc:docMk/>
            <pc:sldMk cId="61906927" sldId="329"/>
            <ac:grpSpMk id="92" creationId="{A574C829-AF08-4CA3-A132-7BA0448975BB}"/>
          </ac:grpSpMkLst>
        </pc:grpChg>
        <pc:grpChg chg="del">
          <ac:chgData name="Shay Axelrod" userId="310b0d24785f8b3b" providerId="LiveId" clId="{8289E3DA-099C-45CE-8C93-82CCF83E87C9}" dt="2021-01-17T14:30:33.423" v="2066"/>
          <ac:grpSpMkLst>
            <pc:docMk/>
            <pc:sldMk cId="61906927" sldId="329"/>
            <ac:grpSpMk id="94" creationId="{1D3FC9CC-6461-481B-BB4C-19D576432F73}"/>
          </ac:grpSpMkLst>
        </pc:grpChg>
        <pc:picChg chg="mod">
          <ac:chgData name="Shay Axelrod" userId="310b0d24785f8b3b" providerId="LiveId" clId="{8289E3DA-099C-45CE-8C93-82CCF83E87C9}" dt="2021-01-13T20:51:23.512" v="1434" actId="14826"/>
          <ac:picMkLst>
            <pc:docMk/>
            <pc:sldMk cId="61906927" sldId="329"/>
            <ac:picMk id="3" creationId="{BF557883-8363-443B-A5DB-BA43B8650C33}"/>
          </ac:picMkLst>
        </pc:picChg>
        <pc:picChg chg="mod">
          <ac:chgData name="Shay Axelrod" userId="310b0d24785f8b3b" providerId="LiveId" clId="{8289E3DA-099C-45CE-8C93-82CCF83E87C9}" dt="2021-01-13T20:51:28.074" v="1435" actId="14826"/>
          <ac:picMkLst>
            <pc:docMk/>
            <pc:sldMk cId="61906927" sldId="329"/>
            <ac:picMk id="5" creationId="{A505FF02-B408-4402-BB43-1ECB5901824E}"/>
          </ac:picMkLst>
        </pc:picChg>
      </pc:sldChg>
      <pc:sldChg chg="delSp modSp del mod">
        <pc:chgData name="Shay Axelrod" userId="310b0d24785f8b3b" providerId="LiveId" clId="{8289E3DA-099C-45CE-8C93-82CCF83E87C9}" dt="2021-01-17T13:32:09.050" v="1598" actId="47"/>
        <pc:sldMkLst>
          <pc:docMk/>
          <pc:sldMk cId="3459356981" sldId="330"/>
        </pc:sldMkLst>
        <pc:spChg chg="del">
          <ac:chgData name="Shay Axelrod" userId="310b0d24785f8b3b" providerId="LiveId" clId="{8289E3DA-099C-45CE-8C93-82CCF83E87C9}" dt="2021-01-13T20:51:37.526" v="1437" actId="478"/>
          <ac:spMkLst>
            <pc:docMk/>
            <pc:sldMk cId="3459356981" sldId="330"/>
            <ac:spMk id="24" creationId="{FBA99DA8-C2D9-434F-9511-12A8CA3D9EE8}"/>
          </ac:spMkLst>
        </pc:spChg>
        <pc:spChg chg="mod">
          <ac:chgData name="Shay Axelrod" userId="310b0d24785f8b3b" providerId="LiveId" clId="{8289E3DA-099C-45CE-8C93-82CCF83E87C9}" dt="2021-01-13T20:52:33.786" v="1443" actId="14826"/>
          <ac:spMkLst>
            <pc:docMk/>
            <pc:sldMk cId="3459356981" sldId="330"/>
            <ac:spMk id="25" creationId="{71615A2E-2ED8-4772-8D85-22002ED93D7C}"/>
          </ac:spMkLst>
        </pc:spChg>
        <pc:spChg chg="mod">
          <ac:chgData name="Shay Axelrod" userId="310b0d24785f8b3b" providerId="LiveId" clId="{8289E3DA-099C-45CE-8C93-82CCF83E87C9}" dt="2021-01-13T20:52:33.786" v="1443" actId="14826"/>
          <ac:spMkLst>
            <pc:docMk/>
            <pc:sldMk cId="3459356981" sldId="330"/>
            <ac:spMk id="26" creationId="{C71D3E08-802D-421F-B3AB-B859225496C8}"/>
          </ac:spMkLst>
        </pc:spChg>
        <pc:spChg chg="mod">
          <ac:chgData name="Shay Axelrod" userId="310b0d24785f8b3b" providerId="LiveId" clId="{8289E3DA-099C-45CE-8C93-82CCF83E87C9}" dt="2021-01-13T20:52:33.786" v="1443" actId="14826"/>
          <ac:spMkLst>
            <pc:docMk/>
            <pc:sldMk cId="3459356981" sldId="330"/>
            <ac:spMk id="27" creationId="{4B7964F7-EA89-4849-9A92-9F78ABA69BF4}"/>
          </ac:spMkLst>
        </pc:spChg>
        <pc:grpChg chg="mod">
          <ac:chgData name="Shay Axelrod" userId="310b0d24785f8b3b" providerId="LiveId" clId="{8289E3DA-099C-45CE-8C93-82CCF83E87C9}" dt="2021-01-13T20:52:33.786" v="1443" actId="14826"/>
          <ac:grpSpMkLst>
            <pc:docMk/>
            <pc:sldMk cId="3459356981" sldId="330"/>
            <ac:grpSpMk id="19" creationId="{25EF5D50-436F-48B1-8B25-77D9B1DEBA37}"/>
          </ac:grpSpMkLst>
        </pc:grpChg>
        <pc:grpChg chg="mod">
          <ac:chgData name="Shay Axelrod" userId="310b0d24785f8b3b" providerId="LiveId" clId="{8289E3DA-099C-45CE-8C93-82CCF83E87C9}" dt="2021-01-13T20:52:33.786" v="1443" actId="14826"/>
          <ac:grpSpMkLst>
            <pc:docMk/>
            <pc:sldMk cId="3459356981" sldId="330"/>
            <ac:grpSpMk id="21" creationId="{4E108A36-310B-4F62-806E-5B49B482FA5C}"/>
          </ac:grpSpMkLst>
        </pc:grpChg>
        <pc:picChg chg="del">
          <ac:chgData name="Shay Axelrod" userId="310b0d24785f8b3b" providerId="LiveId" clId="{8289E3DA-099C-45CE-8C93-82CCF83E87C9}" dt="2021-01-13T20:51:36.246" v="1436" actId="478"/>
          <ac:picMkLst>
            <pc:docMk/>
            <pc:sldMk cId="3459356981" sldId="330"/>
            <ac:picMk id="28" creationId="{4062AFB7-181A-4E4F-B2E0-EA887CDB9F26}"/>
          </ac:picMkLst>
        </pc:picChg>
        <pc:picChg chg="mod">
          <ac:chgData name="Shay Axelrod" userId="310b0d24785f8b3b" providerId="LiveId" clId="{8289E3DA-099C-45CE-8C93-82CCF83E87C9}" dt="2021-01-13T20:52:33.786" v="1443" actId="14826"/>
          <ac:picMkLst>
            <pc:docMk/>
            <pc:sldMk cId="3459356981" sldId="330"/>
            <ac:picMk id="29" creationId="{CA99D68D-95CD-464C-8625-15BF357FE90C}"/>
          </ac:picMkLst>
        </pc:picChg>
        <pc:picChg chg="mod">
          <ac:chgData name="Shay Axelrod" userId="310b0d24785f8b3b" providerId="LiveId" clId="{8289E3DA-099C-45CE-8C93-82CCF83E87C9}" dt="2021-01-13T20:52:33.786" v="1443" actId="14826"/>
          <ac:picMkLst>
            <pc:docMk/>
            <pc:sldMk cId="3459356981" sldId="330"/>
            <ac:picMk id="30" creationId="{EEE1191A-4ED7-47AC-87CE-957B81585385}"/>
          </ac:picMkLst>
        </pc:picChg>
        <pc:picChg chg="mod">
          <ac:chgData name="Shay Axelrod" userId="310b0d24785f8b3b" providerId="LiveId" clId="{8289E3DA-099C-45CE-8C93-82CCF83E87C9}" dt="2021-01-13T20:52:33.786" v="1443" actId="14826"/>
          <ac:picMkLst>
            <pc:docMk/>
            <pc:sldMk cId="3459356981" sldId="330"/>
            <ac:picMk id="31" creationId="{D9910B8D-E16F-4DA3-85DD-1688AF929957}"/>
          </ac:picMkLst>
        </pc:picChg>
      </pc:sldChg>
      <pc:sldChg chg="addSp delSp modSp mod modTransition delDesignElem modNotesTx">
        <pc:chgData name="Shay Axelrod" userId="310b0d24785f8b3b" providerId="LiveId" clId="{8289E3DA-099C-45CE-8C93-82CCF83E87C9}" dt="2021-01-17T19:28:04.871" v="8153" actId="20577"/>
        <pc:sldMkLst>
          <pc:docMk/>
          <pc:sldMk cId="2131363103" sldId="331"/>
        </pc:sldMkLst>
        <pc:spChg chg="mod">
          <ac:chgData name="Shay Axelrod" userId="310b0d24785f8b3b" providerId="LiveId" clId="{8289E3DA-099C-45CE-8C93-82CCF83E87C9}" dt="2021-01-17T14:30:33.423" v="2066"/>
          <ac:spMkLst>
            <pc:docMk/>
            <pc:sldMk cId="2131363103" sldId="331"/>
            <ac:spMk id="4" creationId="{ECFD42C1-778C-44C6-8350-CDD7D52E8B5F}"/>
          </ac:spMkLst>
        </pc:spChg>
        <pc:spChg chg="del">
          <ac:chgData name="Shay Axelrod" userId="310b0d24785f8b3b" providerId="LiveId" clId="{8289E3DA-099C-45CE-8C93-82CCF83E87C9}" dt="2021-01-17T17:18:27.298" v="5905" actId="478"/>
          <ac:spMkLst>
            <pc:docMk/>
            <pc:sldMk cId="2131363103" sldId="331"/>
            <ac:spMk id="6" creationId="{B6F67BA6-31EB-476E-AD0C-AF991C0ABF15}"/>
          </ac:spMkLst>
        </pc:spChg>
        <pc:spChg chg="del">
          <ac:chgData name="Shay Axelrod" userId="310b0d24785f8b3b" providerId="LiveId" clId="{8289E3DA-099C-45CE-8C93-82CCF83E87C9}" dt="2021-01-17T17:18:29.952" v="5906" actId="478"/>
          <ac:spMkLst>
            <pc:docMk/>
            <pc:sldMk cId="2131363103" sldId="331"/>
            <ac:spMk id="18" creationId="{E35262F9-4B76-42E6-AFBF-85E913739C8F}"/>
          </ac:spMkLst>
        </pc:spChg>
        <pc:spChg chg="mod">
          <ac:chgData name="Shay Axelrod" userId="310b0d24785f8b3b" providerId="LiveId" clId="{8289E3DA-099C-45CE-8C93-82CCF83E87C9}" dt="2021-01-17T17:18:52.792" v="5960" actId="207"/>
          <ac:spMkLst>
            <pc:docMk/>
            <pc:sldMk cId="2131363103" sldId="331"/>
            <ac:spMk id="24" creationId="{BF6FF934-E93C-44F4-880F-185A4855981B}"/>
          </ac:spMkLst>
        </pc:spChg>
        <pc:spChg chg="mod">
          <ac:chgData name="Shay Axelrod" userId="310b0d24785f8b3b" providerId="LiveId" clId="{8289E3DA-099C-45CE-8C93-82CCF83E87C9}" dt="2021-01-17T17:18:54.736" v="5961" actId="207"/>
          <ac:spMkLst>
            <pc:docMk/>
            <pc:sldMk cId="2131363103" sldId="331"/>
            <ac:spMk id="25" creationId="{70959FD2-0F97-4D4A-A883-30D47B70CB52}"/>
          </ac:spMkLst>
        </pc:spChg>
        <pc:spChg chg="add mod ord">
          <ac:chgData name="Shay Axelrod" userId="310b0d24785f8b3b" providerId="LiveId" clId="{8289E3DA-099C-45CE-8C93-82CCF83E87C9}" dt="2021-01-17T17:18:26.048" v="5904" actId="167"/>
          <ac:spMkLst>
            <pc:docMk/>
            <pc:sldMk cId="2131363103" sldId="331"/>
            <ac:spMk id="28" creationId="{55C96167-D3D5-4564-8387-58608C21114C}"/>
          </ac:spMkLst>
        </pc:spChg>
        <pc:spChg chg="mod">
          <ac:chgData name="Shay Axelrod" userId="310b0d24785f8b3b" providerId="LiveId" clId="{8289E3DA-099C-45CE-8C93-82CCF83E87C9}" dt="2021-01-17T17:18:18.586" v="5899"/>
          <ac:spMkLst>
            <pc:docMk/>
            <pc:sldMk cId="2131363103" sldId="331"/>
            <ac:spMk id="30" creationId="{676CBA64-C7B1-4011-BCDB-8D7E885D8008}"/>
          </ac:spMkLst>
        </pc:spChg>
        <pc:spChg chg="mod">
          <ac:chgData name="Shay Axelrod" userId="310b0d24785f8b3b" providerId="LiveId" clId="{8289E3DA-099C-45CE-8C93-82CCF83E87C9}" dt="2021-01-17T17:18:18.586" v="5899"/>
          <ac:spMkLst>
            <pc:docMk/>
            <pc:sldMk cId="2131363103" sldId="331"/>
            <ac:spMk id="31" creationId="{CAACBA44-606E-476B-97EE-E0AE7FE2DC8F}"/>
          </ac:spMkLst>
        </pc:spChg>
        <pc:spChg chg="mod">
          <ac:chgData name="Shay Axelrod" userId="310b0d24785f8b3b" providerId="LiveId" clId="{8289E3DA-099C-45CE-8C93-82CCF83E87C9}" dt="2021-01-17T17:18:18.586" v="5899"/>
          <ac:spMkLst>
            <pc:docMk/>
            <pc:sldMk cId="2131363103" sldId="331"/>
            <ac:spMk id="33" creationId="{31E5FF37-08AE-4010-A938-31F6E6517C9E}"/>
          </ac:spMkLst>
        </pc:spChg>
        <pc:spChg chg="mod">
          <ac:chgData name="Shay Axelrod" userId="310b0d24785f8b3b" providerId="LiveId" clId="{8289E3DA-099C-45CE-8C93-82CCF83E87C9}" dt="2021-01-17T17:18:18.586" v="5899"/>
          <ac:spMkLst>
            <pc:docMk/>
            <pc:sldMk cId="2131363103" sldId="331"/>
            <ac:spMk id="34" creationId="{1B68CAC4-0F9A-4D9A-9474-B4BAF93456A1}"/>
          </ac:spMkLst>
        </pc:spChg>
        <pc:spChg chg="del">
          <ac:chgData name="Shay Axelrod" userId="310b0d24785f8b3b" providerId="LiveId" clId="{8289E3DA-099C-45CE-8C93-82CCF83E87C9}" dt="2021-01-17T14:30:33.423" v="2066"/>
          <ac:spMkLst>
            <pc:docMk/>
            <pc:sldMk cId="2131363103" sldId="331"/>
            <ac:spMk id="90" creationId="{686EAD33-C5DD-4FAE-B20B-2707A6A92C99}"/>
          </ac:spMkLst>
        </pc:spChg>
        <pc:spChg chg="del">
          <ac:chgData name="Shay Axelrod" userId="310b0d24785f8b3b" providerId="LiveId" clId="{8289E3DA-099C-45CE-8C93-82CCF83E87C9}" dt="2021-01-17T14:30:33.423" v="2066"/>
          <ac:spMkLst>
            <pc:docMk/>
            <pc:sldMk cId="2131363103" sldId="331"/>
            <ac:spMk id="91" creationId="{C2F7C8AC-27FC-4265-A113-E7CDA1AAD7D6}"/>
          </ac:spMkLst>
        </pc:spChg>
        <pc:grpChg chg="mod">
          <ac:chgData name="Shay Axelrod" userId="310b0d24785f8b3b" providerId="LiveId" clId="{8289E3DA-099C-45CE-8C93-82CCF83E87C9}" dt="2021-01-13T20:52:45.934" v="1445" actId="14826"/>
          <ac:grpSpMkLst>
            <pc:docMk/>
            <pc:sldMk cId="2131363103" sldId="331"/>
            <ac:grpSpMk id="19" creationId="{37CCB666-9D07-41A7-BD95-AEAB4116F864}"/>
          </ac:grpSpMkLst>
        </pc:grpChg>
        <pc:grpChg chg="mod">
          <ac:chgData name="Shay Axelrod" userId="310b0d24785f8b3b" providerId="LiveId" clId="{8289E3DA-099C-45CE-8C93-82CCF83E87C9}" dt="2021-01-13T20:52:45.934" v="1445" actId="14826"/>
          <ac:grpSpMkLst>
            <pc:docMk/>
            <pc:sldMk cId="2131363103" sldId="331"/>
            <ac:grpSpMk id="21" creationId="{DE792C86-DB17-41E3-AFCB-BCFC557C888E}"/>
          </ac:grpSpMkLst>
        </pc:grpChg>
        <pc:grpChg chg="add mod">
          <ac:chgData name="Shay Axelrod" userId="310b0d24785f8b3b" providerId="LiveId" clId="{8289E3DA-099C-45CE-8C93-82CCF83E87C9}" dt="2021-01-17T17:18:49.032" v="5959" actId="14100"/>
          <ac:grpSpMkLst>
            <pc:docMk/>
            <pc:sldMk cId="2131363103" sldId="331"/>
            <ac:grpSpMk id="29" creationId="{8B87F661-308A-4ECA-BC72-06119AFB0AE7}"/>
          </ac:grpSpMkLst>
        </pc:grpChg>
        <pc:grpChg chg="add mod">
          <ac:chgData name="Shay Axelrod" userId="310b0d24785f8b3b" providerId="LiveId" clId="{8289E3DA-099C-45CE-8C93-82CCF83E87C9}" dt="2021-01-17T17:18:46.478" v="5958" actId="1037"/>
          <ac:grpSpMkLst>
            <pc:docMk/>
            <pc:sldMk cId="2131363103" sldId="331"/>
            <ac:grpSpMk id="32" creationId="{2B3116FC-5143-49D1-A054-168A194F99B2}"/>
          </ac:grpSpMkLst>
        </pc:grpChg>
        <pc:grpChg chg="del">
          <ac:chgData name="Shay Axelrod" userId="310b0d24785f8b3b" providerId="LiveId" clId="{8289E3DA-099C-45CE-8C93-82CCF83E87C9}" dt="2021-01-17T14:30:33.423" v="2066"/>
          <ac:grpSpMkLst>
            <pc:docMk/>
            <pc:sldMk cId="2131363103" sldId="331"/>
            <ac:grpSpMk id="92" creationId="{A574C829-AF08-4CA3-A132-7BA0448975BB}"/>
          </ac:grpSpMkLst>
        </pc:grpChg>
        <pc:grpChg chg="del">
          <ac:chgData name="Shay Axelrod" userId="310b0d24785f8b3b" providerId="LiveId" clId="{8289E3DA-099C-45CE-8C93-82CCF83E87C9}" dt="2021-01-17T14:30:33.423" v="2066"/>
          <ac:grpSpMkLst>
            <pc:docMk/>
            <pc:sldMk cId="2131363103" sldId="331"/>
            <ac:grpSpMk id="94" creationId="{1D3FC9CC-6461-481B-BB4C-19D576432F73}"/>
          </ac:grpSpMkLst>
        </pc:grpChg>
        <pc:picChg chg="mod">
          <ac:chgData name="Shay Axelrod" userId="310b0d24785f8b3b" providerId="LiveId" clId="{8289E3DA-099C-45CE-8C93-82CCF83E87C9}" dt="2021-01-13T20:52:45.934" v="1445" actId="14826"/>
          <ac:picMkLst>
            <pc:docMk/>
            <pc:sldMk cId="2131363103" sldId="331"/>
            <ac:picMk id="26" creationId="{6FC7BF4E-31C2-40A6-ACB7-E085AB924A19}"/>
          </ac:picMkLst>
        </pc:picChg>
        <pc:picChg chg="mod">
          <ac:chgData name="Shay Axelrod" userId="310b0d24785f8b3b" providerId="LiveId" clId="{8289E3DA-099C-45CE-8C93-82CCF83E87C9}" dt="2021-01-13T20:52:45.934" v="1445" actId="14826"/>
          <ac:picMkLst>
            <pc:docMk/>
            <pc:sldMk cId="2131363103" sldId="331"/>
            <ac:picMk id="27" creationId="{77524ACA-E5E1-4E7A-B436-C2EA88208D75}"/>
          </ac:picMkLst>
        </pc:picChg>
      </pc:sldChg>
      <pc:sldChg chg="addSp delSp modSp add del mod ord modTransition delDesignElem modNotesTx">
        <pc:chgData name="Shay Axelrod" userId="310b0d24785f8b3b" providerId="LiveId" clId="{8289E3DA-099C-45CE-8C93-82CCF83E87C9}" dt="2021-01-17T19:51:50.434" v="9972" actId="20577"/>
        <pc:sldMkLst>
          <pc:docMk/>
          <pc:sldMk cId="1093982573" sldId="332"/>
        </pc:sldMkLst>
        <pc:spChg chg="del mod">
          <ac:chgData name="Shay Axelrod" userId="310b0d24785f8b3b" providerId="LiveId" clId="{8289E3DA-099C-45CE-8C93-82CCF83E87C9}" dt="2021-01-17T17:19:18.169" v="5968" actId="478"/>
          <ac:spMkLst>
            <pc:docMk/>
            <pc:sldMk cId="1093982573" sldId="332"/>
            <ac:spMk id="2" creationId="{09A06ADE-AAEB-49F7-80D7-F7B6B307F6A3}"/>
          </ac:spMkLst>
        </pc:spChg>
        <pc:spChg chg="mod">
          <ac:chgData name="Shay Axelrod" userId="310b0d24785f8b3b" providerId="LiveId" clId="{8289E3DA-099C-45CE-8C93-82CCF83E87C9}" dt="2021-01-17T14:30:33.423" v="2066"/>
          <ac:spMkLst>
            <pc:docMk/>
            <pc:sldMk cId="1093982573" sldId="332"/>
            <ac:spMk id="4" creationId="{ECFD42C1-778C-44C6-8350-CDD7D52E8B5F}"/>
          </ac:spMkLst>
        </pc:spChg>
        <pc:spChg chg="add del mod">
          <ac:chgData name="Shay Axelrod" userId="310b0d24785f8b3b" providerId="LiveId" clId="{8289E3DA-099C-45CE-8C93-82CCF83E87C9}" dt="2021-01-17T17:19:12.395" v="5966" actId="478"/>
          <ac:spMkLst>
            <pc:docMk/>
            <pc:sldMk cId="1093982573" sldId="332"/>
            <ac:spMk id="6" creationId="{B6F67BA6-31EB-476E-AD0C-AF991C0ABF15}"/>
          </ac:spMkLst>
        </pc:spChg>
        <pc:spChg chg="add del mod ord">
          <ac:chgData name="Shay Axelrod" userId="310b0d24785f8b3b" providerId="LiveId" clId="{8289E3DA-099C-45CE-8C93-82CCF83E87C9}" dt="2021-01-17T16:20:03.656" v="3858" actId="478"/>
          <ac:spMkLst>
            <pc:docMk/>
            <pc:sldMk cId="1093982573" sldId="332"/>
            <ac:spMk id="18" creationId="{B888A059-D736-4B58-8F7C-AA9D79733200}"/>
          </ac:spMkLst>
        </pc:spChg>
        <pc:spChg chg="add del mod ord">
          <ac:chgData name="Shay Axelrod" userId="310b0d24785f8b3b" providerId="LiveId" clId="{8289E3DA-099C-45CE-8C93-82CCF83E87C9}" dt="2021-01-17T17:24:14.561" v="6209" actId="478"/>
          <ac:spMkLst>
            <pc:docMk/>
            <pc:sldMk cId="1093982573" sldId="332"/>
            <ac:spMk id="19" creationId="{651464DC-7316-4AB6-89E5-CAD6CC575975}"/>
          </ac:spMkLst>
        </pc:spChg>
        <pc:spChg chg="mod">
          <ac:chgData name="Shay Axelrod" userId="310b0d24785f8b3b" providerId="LiveId" clId="{8289E3DA-099C-45CE-8C93-82CCF83E87C9}" dt="2021-01-17T17:19:01.570" v="5962"/>
          <ac:spMkLst>
            <pc:docMk/>
            <pc:sldMk cId="1093982573" sldId="332"/>
            <ac:spMk id="24" creationId="{DC50B6D2-416B-408B-A1E5-978826E80195}"/>
          </ac:spMkLst>
        </pc:spChg>
        <pc:spChg chg="mod">
          <ac:chgData name="Shay Axelrod" userId="310b0d24785f8b3b" providerId="LiveId" clId="{8289E3DA-099C-45CE-8C93-82CCF83E87C9}" dt="2021-01-17T17:19:01.570" v="5962"/>
          <ac:spMkLst>
            <pc:docMk/>
            <pc:sldMk cId="1093982573" sldId="332"/>
            <ac:spMk id="25" creationId="{A6EB4692-3CE2-4996-A325-7B669C71171F}"/>
          </ac:spMkLst>
        </pc:spChg>
        <pc:spChg chg="mod">
          <ac:chgData name="Shay Axelrod" userId="310b0d24785f8b3b" providerId="LiveId" clId="{8289E3DA-099C-45CE-8C93-82CCF83E87C9}" dt="2021-01-17T17:19:35.766" v="5976" actId="207"/>
          <ac:spMkLst>
            <pc:docMk/>
            <pc:sldMk cId="1093982573" sldId="332"/>
            <ac:spMk id="27" creationId="{42C826FC-D4DE-4A30-A969-AE2B154F7CAC}"/>
          </ac:spMkLst>
        </pc:spChg>
        <pc:spChg chg="mod">
          <ac:chgData name="Shay Axelrod" userId="310b0d24785f8b3b" providerId="LiveId" clId="{8289E3DA-099C-45CE-8C93-82CCF83E87C9}" dt="2021-01-17T17:19:01.570" v="5962"/>
          <ac:spMkLst>
            <pc:docMk/>
            <pc:sldMk cId="1093982573" sldId="332"/>
            <ac:spMk id="28" creationId="{14797D77-322A-448D-9F8F-6988326A6E54}"/>
          </ac:spMkLst>
        </pc:spChg>
        <pc:spChg chg="add mod">
          <ac:chgData name="Shay Axelrod" userId="310b0d24785f8b3b" providerId="LiveId" clId="{8289E3DA-099C-45CE-8C93-82CCF83E87C9}" dt="2021-01-17T17:24:26.631" v="6221" actId="20577"/>
          <ac:spMkLst>
            <pc:docMk/>
            <pc:sldMk cId="1093982573" sldId="332"/>
            <ac:spMk id="29" creationId="{9FA699DE-5903-4112-ACA8-F344BE23DCCE}"/>
          </ac:spMkLst>
        </pc:spChg>
        <pc:spChg chg="del">
          <ac:chgData name="Shay Axelrod" userId="310b0d24785f8b3b" providerId="LiveId" clId="{8289E3DA-099C-45CE-8C93-82CCF83E87C9}" dt="2021-01-17T14:30:33.423" v="2066"/>
          <ac:spMkLst>
            <pc:docMk/>
            <pc:sldMk cId="1093982573" sldId="332"/>
            <ac:spMk id="90" creationId="{686EAD33-C5DD-4FAE-B20B-2707A6A92C99}"/>
          </ac:spMkLst>
        </pc:spChg>
        <pc:spChg chg="del">
          <ac:chgData name="Shay Axelrod" userId="310b0d24785f8b3b" providerId="LiveId" clId="{8289E3DA-099C-45CE-8C93-82CCF83E87C9}" dt="2021-01-17T14:30:33.423" v="2066"/>
          <ac:spMkLst>
            <pc:docMk/>
            <pc:sldMk cId="1093982573" sldId="332"/>
            <ac:spMk id="91" creationId="{C2F7C8AC-27FC-4265-A113-E7CDA1AAD7D6}"/>
          </ac:spMkLst>
        </pc:spChg>
        <pc:grpChg chg="add mod">
          <ac:chgData name="Shay Axelrod" userId="310b0d24785f8b3b" providerId="LiveId" clId="{8289E3DA-099C-45CE-8C93-82CCF83E87C9}" dt="2021-01-17T17:19:57.758" v="6076" actId="14100"/>
          <ac:grpSpMkLst>
            <pc:docMk/>
            <pc:sldMk cId="1093982573" sldId="332"/>
            <ac:grpSpMk id="21" creationId="{7B1FCB26-EEDA-4FE6-ADF8-A380F69D5FEF}"/>
          </ac:grpSpMkLst>
        </pc:grpChg>
        <pc:grpChg chg="add mod">
          <ac:chgData name="Shay Axelrod" userId="310b0d24785f8b3b" providerId="LiveId" clId="{8289E3DA-099C-45CE-8C93-82CCF83E87C9}" dt="2021-01-17T17:19:42.990" v="6074" actId="1037"/>
          <ac:grpSpMkLst>
            <pc:docMk/>
            <pc:sldMk cId="1093982573" sldId="332"/>
            <ac:grpSpMk id="26" creationId="{0E4BA3D2-8033-493E-B236-17900EF77F69}"/>
          </ac:grpSpMkLst>
        </pc:grpChg>
        <pc:grpChg chg="del">
          <ac:chgData name="Shay Axelrod" userId="310b0d24785f8b3b" providerId="LiveId" clId="{8289E3DA-099C-45CE-8C93-82CCF83E87C9}" dt="2021-01-17T14:30:33.423" v="2066"/>
          <ac:grpSpMkLst>
            <pc:docMk/>
            <pc:sldMk cId="1093982573" sldId="332"/>
            <ac:grpSpMk id="92" creationId="{A574C829-AF08-4CA3-A132-7BA0448975BB}"/>
          </ac:grpSpMkLst>
        </pc:grpChg>
        <pc:grpChg chg="del">
          <ac:chgData name="Shay Axelrod" userId="310b0d24785f8b3b" providerId="LiveId" clId="{8289E3DA-099C-45CE-8C93-82CCF83E87C9}" dt="2021-01-17T14:30:33.423" v="2066"/>
          <ac:grpSpMkLst>
            <pc:docMk/>
            <pc:sldMk cId="1093982573" sldId="332"/>
            <ac:grpSpMk id="94" creationId="{1D3FC9CC-6461-481B-BB4C-19D576432F73}"/>
          </ac:grpSpMkLst>
        </pc:grpChg>
        <pc:graphicFrameChg chg="del">
          <ac:chgData name="Shay Axelrod" userId="310b0d24785f8b3b" providerId="LiveId" clId="{8289E3DA-099C-45CE-8C93-82CCF83E87C9}" dt="2021-01-13T20:49:25.341" v="1380" actId="478"/>
          <ac:graphicFrameMkLst>
            <pc:docMk/>
            <pc:sldMk cId="1093982573" sldId="332"/>
            <ac:graphicFrameMk id="3" creationId="{14C3F8FA-9071-410D-B948-0C21B3842C45}"/>
          </ac:graphicFrameMkLst>
        </pc:graphicFrameChg>
        <pc:graphicFrameChg chg="mod modGraphic">
          <ac:chgData name="Shay Axelrod" userId="310b0d24785f8b3b" providerId="LiveId" clId="{8289E3DA-099C-45CE-8C93-82CCF83E87C9}" dt="2021-01-13T20:50:21.239" v="1399" actId="12788"/>
          <ac:graphicFrameMkLst>
            <pc:docMk/>
            <pc:sldMk cId="1093982573" sldId="332"/>
            <ac:graphicFrameMk id="5" creationId="{11CAA73C-56B2-4189-B722-F75363E6E398}"/>
          </ac:graphicFrameMkLst>
        </pc:graphicFrameChg>
        <pc:graphicFrameChg chg="mod modGraphic">
          <ac:chgData name="Shay Axelrod" userId="310b0d24785f8b3b" providerId="LiveId" clId="{8289E3DA-099C-45CE-8C93-82CCF83E87C9}" dt="2021-01-17T19:51:50.434" v="9972" actId="20577"/>
          <ac:graphicFrameMkLst>
            <pc:docMk/>
            <pc:sldMk cId="1093982573" sldId="332"/>
            <ac:graphicFrameMk id="7" creationId="{8EAF9CB1-C0D8-4680-AE26-77BD88FAEDB9}"/>
          </ac:graphicFrameMkLst>
        </pc:graphicFrameChg>
      </pc:sldChg>
      <pc:sldChg chg="delSp modSp del mod modTransition delDesignElem modShow">
        <pc:chgData name="Shay Axelrod" userId="310b0d24785f8b3b" providerId="LiveId" clId="{8289E3DA-099C-45CE-8C93-82CCF83E87C9}" dt="2021-01-17T18:19:16.953" v="6625" actId="47"/>
        <pc:sldMkLst>
          <pc:docMk/>
          <pc:sldMk cId="1445458322" sldId="334"/>
        </pc:sldMkLst>
        <pc:spChg chg="mod">
          <ac:chgData name="Shay Axelrod" userId="310b0d24785f8b3b" providerId="LiveId" clId="{8289E3DA-099C-45CE-8C93-82CCF83E87C9}" dt="2021-01-17T14:30:33.423" v="2066"/>
          <ac:spMkLst>
            <pc:docMk/>
            <pc:sldMk cId="1445458322" sldId="334"/>
            <ac:spMk id="4" creationId="{D704BC68-AFE1-443B-9826-C3166A81689D}"/>
          </ac:spMkLst>
        </pc:spChg>
        <pc:spChg chg="del">
          <ac:chgData name="Shay Axelrod" userId="310b0d24785f8b3b" providerId="LiveId" clId="{8289E3DA-099C-45CE-8C93-82CCF83E87C9}" dt="2021-01-17T14:30:33.423" v="2066"/>
          <ac:spMkLst>
            <pc:docMk/>
            <pc:sldMk cId="1445458322" sldId="334"/>
            <ac:spMk id="9" creationId="{73A25D70-4A55-4F72-B9C5-A69CDBF4DB42}"/>
          </ac:spMkLst>
        </pc:spChg>
        <pc:spChg chg="del">
          <ac:chgData name="Shay Axelrod" userId="310b0d24785f8b3b" providerId="LiveId" clId="{8289E3DA-099C-45CE-8C93-82CCF83E87C9}" dt="2021-01-17T14:30:33.423" v="2066"/>
          <ac:spMkLst>
            <pc:docMk/>
            <pc:sldMk cId="1445458322" sldId="334"/>
            <ac:spMk id="11" creationId="{54957100-6D8B-4161-9F2F-C0A949EC84C4}"/>
          </ac:spMkLst>
        </pc:spChg>
        <pc:spChg chg="del">
          <ac:chgData name="Shay Axelrod" userId="310b0d24785f8b3b" providerId="LiveId" clId="{8289E3DA-099C-45CE-8C93-82CCF83E87C9}" dt="2021-01-17T14:30:33.423" v="2066"/>
          <ac:spMkLst>
            <pc:docMk/>
            <pc:sldMk cId="1445458322" sldId="334"/>
            <ac:spMk id="13" creationId="{0BD8B065-EE51-4AE2-A94C-86249998FD7B}"/>
          </ac:spMkLst>
        </pc:spChg>
        <pc:grpChg chg="del">
          <ac:chgData name="Shay Axelrod" userId="310b0d24785f8b3b" providerId="LiveId" clId="{8289E3DA-099C-45CE-8C93-82CCF83E87C9}" dt="2021-01-17T14:30:33.423" v="2066"/>
          <ac:grpSpMkLst>
            <pc:docMk/>
            <pc:sldMk cId="1445458322" sldId="334"/>
            <ac:grpSpMk id="15" creationId="{18999293-B054-4B57-A26F-D04C2BB11338}"/>
          </ac:grpSpMkLst>
        </pc:grpChg>
        <pc:grpChg chg="del">
          <ac:chgData name="Shay Axelrod" userId="310b0d24785f8b3b" providerId="LiveId" clId="{8289E3DA-099C-45CE-8C93-82CCF83E87C9}" dt="2021-01-17T14:30:33.423" v="2066"/>
          <ac:grpSpMkLst>
            <pc:docMk/>
            <pc:sldMk cId="1445458322" sldId="334"/>
            <ac:grpSpMk id="21" creationId="{761945C4-D997-42F3-B59A-984CF0066715}"/>
          </ac:grpSpMkLst>
        </pc:grpChg>
      </pc:sldChg>
      <pc:sldChg chg="add del">
        <pc:chgData name="Shay Axelrod" userId="310b0d24785f8b3b" providerId="LiveId" clId="{8289E3DA-099C-45CE-8C93-82CCF83E87C9}" dt="2021-01-13T20:14:48.836" v="737" actId="47"/>
        <pc:sldMkLst>
          <pc:docMk/>
          <pc:sldMk cId="1674399052" sldId="335"/>
        </pc:sldMkLst>
      </pc:sldChg>
      <pc:sldChg chg="modSp new mod">
        <pc:chgData name="Shay Axelrod" userId="310b0d24785f8b3b" providerId="LiveId" clId="{8289E3DA-099C-45CE-8C93-82CCF83E87C9}" dt="2021-01-13T20:44:12.372" v="1312"/>
        <pc:sldMkLst>
          <pc:docMk/>
          <pc:sldMk cId="4111003666" sldId="335"/>
        </pc:sldMkLst>
        <pc:spChg chg="mod">
          <ac:chgData name="Shay Axelrod" userId="310b0d24785f8b3b" providerId="LiveId" clId="{8289E3DA-099C-45CE-8C93-82CCF83E87C9}" dt="2021-01-13T20:44:12.372" v="1312"/>
          <ac:spMkLst>
            <pc:docMk/>
            <pc:sldMk cId="4111003666" sldId="335"/>
            <ac:spMk id="3" creationId="{5834D1FF-7A56-4936-8334-DE4695656060}"/>
          </ac:spMkLst>
        </pc:spChg>
      </pc:sldChg>
      <pc:sldChg chg="addSp delSp modSp mod ord modTransition delDesignElem modNotesTx">
        <pc:chgData name="Shay Axelrod" userId="310b0d24785f8b3b" providerId="LiveId" clId="{8289E3DA-099C-45CE-8C93-82CCF83E87C9}" dt="2021-01-17T20:11:12.531" v="11666" actId="20577"/>
        <pc:sldMkLst>
          <pc:docMk/>
          <pc:sldMk cId="1111706479" sldId="336"/>
        </pc:sldMkLst>
        <pc:spChg chg="add mod">
          <ac:chgData name="Shay Axelrod" userId="310b0d24785f8b3b" providerId="LiveId" clId="{8289E3DA-099C-45CE-8C93-82CCF83E87C9}" dt="2021-01-17T17:31:20.407" v="6422" actId="20577"/>
          <ac:spMkLst>
            <pc:docMk/>
            <pc:sldMk cId="1111706479" sldId="336"/>
            <ac:spMk id="2" creationId="{FFFE29B1-2658-40BE-90AF-743378760E59}"/>
          </ac:spMkLst>
        </pc:spChg>
        <pc:spChg chg="mod">
          <ac:chgData name="Shay Axelrod" userId="310b0d24785f8b3b" providerId="LiveId" clId="{8289E3DA-099C-45CE-8C93-82CCF83E87C9}" dt="2021-01-17T14:30:33.423" v="2066"/>
          <ac:spMkLst>
            <pc:docMk/>
            <pc:sldMk cId="1111706479" sldId="336"/>
            <ac:spMk id="4" creationId="{ECFD42C1-778C-44C6-8350-CDD7D52E8B5F}"/>
          </ac:spMkLst>
        </pc:spChg>
        <pc:spChg chg="add del mod ord">
          <ac:chgData name="Shay Axelrod" userId="310b0d24785f8b3b" providerId="LiveId" clId="{8289E3DA-099C-45CE-8C93-82CCF83E87C9}" dt="2021-01-17T16:23:58.525" v="3871" actId="478"/>
          <ac:spMkLst>
            <pc:docMk/>
            <pc:sldMk cId="1111706479" sldId="336"/>
            <ac:spMk id="18" creationId="{FDC115FF-CC44-4F76-9FBD-28E926108C96}"/>
          </ac:spMkLst>
        </pc:spChg>
        <pc:spChg chg="del mod">
          <ac:chgData name="Shay Axelrod" userId="310b0d24785f8b3b" providerId="LiveId" clId="{8289E3DA-099C-45CE-8C93-82CCF83E87C9}" dt="2021-01-17T17:29:42.018" v="6296" actId="478"/>
          <ac:spMkLst>
            <pc:docMk/>
            <pc:sldMk cId="1111706479" sldId="336"/>
            <ac:spMk id="19" creationId="{093DE542-E269-4F87-B9C0-772B828B000B}"/>
          </ac:spMkLst>
        </pc:spChg>
        <pc:spChg chg="mod">
          <ac:chgData name="Shay Axelrod" userId="310b0d24785f8b3b" providerId="LiveId" clId="{8289E3DA-099C-45CE-8C93-82CCF83E87C9}" dt="2021-01-17T17:29:38.270" v="6294"/>
          <ac:spMkLst>
            <pc:docMk/>
            <pc:sldMk cId="1111706479" sldId="336"/>
            <ac:spMk id="24" creationId="{3CBCB9F5-8F13-4AEF-BC43-3732C796F305}"/>
          </ac:spMkLst>
        </pc:spChg>
        <pc:spChg chg="mod">
          <ac:chgData name="Shay Axelrod" userId="310b0d24785f8b3b" providerId="LiveId" clId="{8289E3DA-099C-45CE-8C93-82CCF83E87C9}" dt="2021-01-17T17:29:38.270" v="6294"/>
          <ac:spMkLst>
            <pc:docMk/>
            <pc:sldMk cId="1111706479" sldId="336"/>
            <ac:spMk id="25" creationId="{ECEBD0EA-70A4-4711-A4E0-AE4D992A9112}"/>
          </ac:spMkLst>
        </pc:spChg>
        <pc:spChg chg="mod">
          <ac:chgData name="Shay Axelrod" userId="310b0d24785f8b3b" providerId="LiveId" clId="{8289E3DA-099C-45CE-8C93-82CCF83E87C9}" dt="2021-01-17T17:29:38.270" v="6294"/>
          <ac:spMkLst>
            <pc:docMk/>
            <pc:sldMk cId="1111706479" sldId="336"/>
            <ac:spMk id="27" creationId="{CEFD3778-A750-491F-9CDA-BE5FE9F3BB7D}"/>
          </ac:spMkLst>
        </pc:spChg>
        <pc:spChg chg="mod">
          <ac:chgData name="Shay Axelrod" userId="310b0d24785f8b3b" providerId="LiveId" clId="{8289E3DA-099C-45CE-8C93-82CCF83E87C9}" dt="2021-01-17T17:29:38.270" v="6294"/>
          <ac:spMkLst>
            <pc:docMk/>
            <pc:sldMk cId="1111706479" sldId="336"/>
            <ac:spMk id="28" creationId="{DCAA787A-8A72-4CB4-A393-4D3AD1D14E40}"/>
          </ac:spMkLst>
        </pc:spChg>
        <pc:spChg chg="add mod ord">
          <ac:chgData name="Shay Axelrod" userId="310b0d24785f8b3b" providerId="LiveId" clId="{8289E3DA-099C-45CE-8C93-82CCF83E87C9}" dt="2021-01-17T17:30:27.288" v="6333" actId="167"/>
          <ac:spMkLst>
            <pc:docMk/>
            <pc:sldMk cId="1111706479" sldId="336"/>
            <ac:spMk id="29" creationId="{BB08C986-E7D9-4F1B-A3F3-915D8531B74F}"/>
          </ac:spMkLst>
        </pc:spChg>
        <pc:spChg chg="del">
          <ac:chgData name="Shay Axelrod" userId="310b0d24785f8b3b" providerId="LiveId" clId="{8289E3DA-099C-45CE-8C93-82CCF83E87C9}" dt="2021-01-17T14:30:33.423" v="2066"/>
          <ac:spMkLst>
            <pc:docMk/>
            <pc:sldMk cId="1111706479" sldId="336"/>
            <ac:spMk id="90" creationId="{686EAD33-C5DD-4FAE-B20B-2707A6A92C99}"/>
          </ac:spMkLst>
        </pc:spChg>
        <pc:spChg chg="del">
          <ac:chgData name="Shay Axelrod" userId="310b0d24785f8b3b" providerId="LiveId" clId="{8289E3DA-099C-45CE-8C93-82CCF83E87C9}" dt="2021-01-17T14:30:33.423" v="2066"/>
          <ac:spMkLst>
            <pc:docMk/>
            <pc:sldMk cId="1111706479" sldId="336"/>
            <ac:spMk id="91" creationId="{C2F7C8AC-27FC-4265-A113-E7CDA1AAD7D6}"/>
          </ac:spMkLst>
        </pc:spChg>
        <pc:grpChg chg="add mod">
          <ac:chgData name="Shay Axelrod" userId="310b0d24785f8b3b" providerId="LiveId" clId="{8289E3DA-099C-45CE-8C93-82CCF83E87C9}" dt="2021-01-17T17:30:39.954" v="6391" actId="14100"/>
          <ac:grpSpMkLst>
            <pc:docMk/>
            <pc:sldMk cId="1111706479" sldId="336"/>
            <ac:grpSpMk id="21" creationId="{1DB35F10-85F2-4AA0-8567-53240556020A}"/>
          </ac:grpSpMkLst>
        </pc:grpChg>
        <pc:grpChg chg="add mod">
          <ac:chgData name="Shay Axelrod" userId="310b0d24785f8b3b" providerId="LiveId" clId="{8289E3DA-099C-45CE-8C93-82CCF83E87C9}" dt="2021-01-17T17:30:35.999" v="6390" actId="1037"/>
          <ac:grpSpMkLst>
            <pc:docMk/>
            <pc:sldMk cId="1111706479" sldId="336"/>
            <ac:grpSpMk id="26" creationId="{2DAB59FA-223C-49C1-B300-1BA3D7C3B5B8}"/>
          </ac:grpSpMkLst>
        </pc:grpChg>
        <pc:grpChg chg="del">
          <ac:chgData name="Shay Axelrod" userId="310b0d24785f8b3b" providerId="LiveId" clId="{8289E3DA-099C-45CE-8C93-82CCF83E87C9}" dt="2021-01-17T14:30:33.423" v="2066"/>
          <ac:grpSpMkLst>
            <pc:docMk/>
            <pc:sldMk cId="1111706479" sldId="336"/>
            <ac:grpSpMk id="92" creationId="{A574C829-AF08-4CA3-A132-7BA0448975BB}"/>
          </ac:grpSpMkLst>
        </pc:grpChg>
        <pc:grpChg chg="del">
          <ac:chgData name="Shay Axelrod" userId="310b0d24785f8b3b" providerId="LiveId" clId="{8289E3DA-099C-45CE-8C93-82CCF83E87C9}" dt="2021-01-17T14:30:33.423" v="2066"/>
          <ac:grpSpMkLst>
            <pc:docMk/>
            <pc:sldMk cId="1111706479" sldId="336"/>
            <ac:grpSpMk id="94" creationId="{1D3FC9CC-6461-481B-BB4C-19D576432F73}"/>
          </ac:grpSpMkLst>
        </pc:grpChg>
        <pc:graphicFrameChg chg="mod modGraphic">
          <ac:chgData name="Shay Axelrod" userId="310b0d24785f8b3b" providerId="LiveId" clId="{8289E3DA-099C-45CE-8C93-82CCF83E87C9}" dt="2021-01-17T19:51:45.789" v="9971" actId="20577"/>
          <ac:graphicFrameMkLst>
            <pc:docMk/>
            <pc:sldMk cId="1111706479" sldId="336"/>
            <ac:graphicFrameMk id="3" creationId="{FB8D0D4F-4318-4861-B73D-212CDE13E058}"/>
          </ac:graphicFrameMkLst>
        </pc:graphicFrameChg>
      </pc:sldChg>
      <pc:sldChg chg="addSp delSp modSp new mod ord modTransition modAnim modNotesTx">
        <pc:chgData name="Shay Axelrod" userId="310b0d24785f8b3b" providerId="LiveId" clId="{8289E3DA-099C-45CE-8C93-82CCF83E87C9}" dt="2021-01-17T21:21:37.100" v="15740" actId="20577"/>
        <pc:sldMkLst>
          <pc:docMk/>
          <pc:sldMk cId="2655517317" sldId="337"/>
        </pc:sldMkLst>
        <pc:spChg chg="add del">
          <ac:chgData name="Shay Axelrod" userId="310b0d24785f8b3b" providerId="LiveId" clId="{8289E3DA-099C-45CE-8C93-82CCF83E87C9}" dt="2021-01-17T13:35:02.306" v="1606" actId="478"/>
          <ac:spMkLst>
            <pc:docMk/>
            <pc:sldMk cId="2655517317" sldId="337"/>
            <ac:spMk id="2" creationId="{702FEC21-5492-40CD-8929-A3DB7A671F0B}"/>
          </ac:spMkLst>
        </pc:spChg>
        <pc:spChg chg="add del">
          <ac:chgData name="Shay Axelrod" userId="310b0d24785f8b3b" providerId="LiveId" clId="{8289E3DA-099C-45CE-8C93-82CCF83E87C9}" dt="2021-01-17T13:35:01.198" v="1605" actId="478"/>
          <ac:spMkLst>
            <pc:docMk/>
            <pc:sldMk cId="2655517317" sldId="337"/>
            <ac:spMk id="3" creationId="{C1A8515E-C85F-47BF-BEF7-6239018B0AD7}"/>
          </ac:spMkLst>
        </pc:spChg>
        <pc:spChg chg="add del mod">
          <ac:chgData name="Shay Axelrod" userId="310b0d24785f8b3b" providerId="LiveId" clId="{8289E3DA-099C-45CE-8C93-82CCF83E87C9}" dt="2021-01-17T14:30:33.423" v="2066"/>
          <ac:spMkLst>
            <pc:docMk/>
            <pc:sldMk cId="2655517317" sldId="337"/>
            <ac:spMk id="4" creationId="{0624E7E5-BA20-4806-8928-6A60D7E4DB1B}"/>
          </ac:spMkLst>
        </pc:spChg>
        <pc:picChg chg="add mod">
          <ac:chgData name="Shay Axelrod" userId="310b0d24785f8b3b" providerId="LiveId" clId="{8289E3DA-099C-45CE-8C93-82CCF83E87C9}" dt="2021-01-17T13:35:44.999" v="1610" actId="12789"/>
          <ac:picMkLst>
            <pc:docMk/>
            <pc:sldMk cId="2655517317" sldId="337"/>
            <ac:picMk id="5" creationId="{A90D8916-AB35-46F0-9B3F-A87D3749F28E}"/>
          </ac:picMkLst>
        </pc:picChg>
      </pc:sldChg>
      <pc:sldChg chg="addSp delSp modSp add mod ord modTransition delDesignElem modNotesTx">
        <pc:chgData name="Shay Axelrod" userId="310b0d24785f8b3b" providerId="LiveId" clId="{8289E3DA-099C-45CE-8C93-82CCF83E87C9}" dt="2021-01-17T20:25:40.865" v="12558" actId="20577"/>
        <pc:sldMkLst>
          <pc:docMk/>
          <pc:sldMk cId="1859359703" sldId="338"/>
        </pc:sldMkLst>
        <pc:spChg chg="add mod">
          <ac:chgData name="Shay Axelrod" userId="310b0d24785f8b3b" providerId="LiveId" clId="{8289E3DA-099C-45CE-8C93-82CCF83E87C9}" dt="2021-01-17T17:23:40.548" v="6208" actId="207"/>
          <ac:spMkLst>
            <pc:docMk/>
            <pc:sldMk cId="1859359703" sldId="338"/>
            <ac:spMk id="2" creationId="{9977E64D-625B-46F2-BC42-827DD771A1F2}"/>
          </ac:spMkLst>
        </pc:spChg>
        <pc:spChg chg="mod">
          <ac:chgData name="Shay Axelrod" userId="310b0d24785f8b3b" providerId="LiveId" clId="{8289E3DA-099C-45CE-8C93-82CCF83E87C9}" dt="2021-01-17T14:30:33.423" v="2066"/>
          <ac:spMkLst>
            <pc:docMk/>
            <pc:sldMk cId="1859359703" sldId="338"/>
            <ac:spMk id="4" creationId="{ECFD42C1-778C-44C6-8350-CDD7D52E8B5F}"/>
          </ac:spMkLst>
        </pc:spChg>
        <pc:spChg chg="del mod">
          <ac:chgData name="Shay Axelrod" userId="310b0d24785f8b3b" providerId="LiveId" clId="{8289E3DA-099C-45CE-8C93-82CCF83E87C9}" dt="2021-01-17T17:22:40.477" v="6127" actId="478"/>
          <ac:spMkLst>
            <pc:docMk/>
            <pc:sldMk cId="1859359703" sldId="338"/>
            <ac:spMk id="6" creationId="{B6F67BA6-31EB-476E-AD0C-AF991C0ABF15}"/>
          </ac:spMkLst>
        </pc:spChg>
        <pc:spChg chg="del mod">
          <ac:chgData name="Shay Axelrod" userId="310b0d24785f8b3b" providerId="LiveId" clId="{8289E3DA-099C-45CE-8C93-82CCF83E87C9}" dt="2021-01-17T17:22:47.207" v="6129" actId="478"/>
          <ac:spMkLst>
            <pc:docMk/>
            <pc:sldMk cId="1859359703" sldId="338"/>
            <ac:spMk id="18" creationId="{E35262F9-4B76-42E6-AFBF-85E913739C8F}"/>
          </ac:spMkLst>
        </pc:spChg>
        <pc:spChg chg="add mod ord">
          <ac:chgData name="Shay Axelrod" userId="310b0d24785f8b3b" providerId="LiveId" clId="{8289E3DA-099C-45CE-8C93-82CCF83E87C9}" dt="2021-01-17T17:22:45.686" v="6128" actId="167"/>
          <ac:spMkLst>
            <pc:docMk/>
            <pc:sldMk cId="1859359703" sldId="338"/>
            <ac:spMk id="28" creationId="{E6B43B27-6EF0-4981-ABBB-3D508D123383}"/>
          </ac:spMkLst>
        </pc:spChg>
        <pc:spChg chg="mod">
          <ac:chgData name="Shay Axelrod" userId="310b0d24785f8b3b" providerId="LiveId" clId="{8289E3DA-099C-45CE-8C93-82CCF83E87C9}" dt="2021-01-17T17:22:31.094" v="6116"/>
          <ac:spMkLst>
            <pc:docMk/>
            <pc:sldMk cId="1859359703" sldId="338"/>
            <ac:spMk id="30" creationId="{8291C364-0046-42BE-9FD8-72572185A8C8}"/>
          </ac:spMkLst>
        </pc:spChg>
        <pc:spChg chg="mod">
          <ac:chgData name="Shay Axelrod" userId="310b0d24785f8b3b" providerId="LiveId" clId="{8289E3DA-099C-45CE-8C93-82CCF83E87C9}" dt="2021-01-17T17:22:31.094" v="6116"/>
          <ac:spMkLst>
            <pc:docMk/>
            <pc:sldMk cId="1859359703" sldId="338"/>
            <ac:spMk id="31" creationId="{5BECC63E-53B1-4CF5-A224-D8613E1F6D12}"/>
          </ac:spMkLst>
        </pc:spChg>
        <pc:spChg chg="mod">
          <ac:chgData name="Shay Axelrod" userId="310b0d24785f8b3b" providerId="LiveId" clId="{8289E3DA-099C-45CE-8C93-82CCF83E87C9}" dt="2021-01-17T17:22:31.094" v="6116"/>
          <ac:spMkLst>
            <pc:docMk/>
            <pc:sldMk cId="1859359703" sldId="338"/>
            <ac:spMk id="33" creationId="{B0A9C66E-D752-4D5B-ADCB-F07357090EDE}"/>
          </ac:spMkLst>
        </pc:spChg>
        <pc:spChg chg="mod">
          <ac:chgData name="Shay Axelrod" userId="310b0d24785f8b3b" providerId="LiveId" clId="{8289E3DA-099C-45CE-8C93-82CCF83E87C9}" dt="2021-01-17T17:22:31.094" v="6116"/>
          <ac:spMkLst>
            <pc:docMk/>
            <pc:sldMk cId="1859359703" sldId="338"/>
            <ac:spMk id="34" creationId="{F5537870-4B77-452C-8ADC-34479DAB0903}"/>
          </ac:spMkLst>
        </pc:spChg>
        <pc:spChg chg="del">
          <ac:chgData name="Shay Axelrod" userId="310b0d24785f8b3b" providerId="LiveId" clId="{8289E3DA-099C-45CE-8C93-82CCF83E87C9}" dt="2021-01-17T14:30:33.423" v="2066"/>
          <ac:spMkLst>
            <pc:docMk/>
            <pc:sldMk cId="1859359703" sldId="338"/>
            <ac:spMk id="90" creationId="{686EAD33-C5DD-4FAE-B20B-2707A6A92C99}"/>
          </ac:spMkLst>
        </pc:spChg>
        <pc:spChg chg="del">
          <ac:chgData name="Shay Axelrod" userId="310b0d24785f8b3b" providerId="LiveId" clId="{8289E3DA-099C-45CE-8C93-82CCF83E87C9}" dt="2021-01-17T14:30:33.423" v="2066"/>
          <ac:spMkLst>
            <pc:docMk/>
            <pc:sldMk cId="1859359703" sldId="338"/>
            <ac:spMk id="91" creationId="{C2F7C8AC-27FC-4265-A113-E7CDA1AAD7D6}"/>
          </ac:spMkLst>
        </pc:spChg>
        <pc:grpChg chg="del">
          <ac:chgData name="Shay Axelrod" userId="310b0d24785f8b3b" providerId="LiveId" clId="{8289E3DA-099C-45CE-8C93-82CCF83E87C9}" dt="2021-01-17T13:42:53.068" v="1636" actId="478"/>
          <ac:grpSpMkLst>
            <pc:docMk/>
            <pc:sldMk cId="1859359703" sldId="338"/>
            <ac:grpSpMk id="19" creationId="{37CCB666-9D07-41A7-BD95-AEAB4116F864}"/>
          </ac:grpSpMkLst>
        </pc:grpChg>
        <pc:grpChg chg="add mod">
          <ac:chgData name="Shay Axelrod" userId="310b0d24785f8b3b" providerId="LiveId" clId="{8289E3DA-099C-45CE-8C93-82CCF83E87C9}" dt="2021-01-17T17:23:03.987" v="6200" actId="14100"/>
          <ac:grpSpMkLst>
            <pc:docMk/>
            <pc:sldMk cId="1859359703" sldId="338"/>
            <ac:grpSpMk id="29" creationId="{3EDA8539-8BB2-4E14-BE47-1274691012A5}"/>
          </ac:grpSpMkLst>
        </pc:grpChg>
        <pc:grpChg chg="add mod">
          <ac:chgData name="Shay Axelrod" userId="310b0d24785f8b3b" providerId="LiveId" clId="{8289E3DA-099C-45CE-8C93-82CCF83E87C9}" dt="2021-01-17T17:22:52.687" v="6198" actId="1037"/>
          <ac:grpSpMkLst>
            <pc:docMk/>
            <pc:sldMk cId="1859359703" sldId="338"/>
            <ac:grpSpMk id="32" creationId="{4A117A7E-B6E6-4D4D-B820-A9867384A470}"/>
          </ac:grpSpMkLst>
        </pc:grpChg>
        <pc:grpChg chg="del">
          <ac:chgData name="Shay Axelrod" userId="310b0d24785f8b3b" providerId="LiveId" clId="{8289E3DA-099C-45CE-8C93-82CCF83E87C9}" dt="2021-01-17T14:30:33.423" v="2066"/>
          <ac:grpSpMkLst>
            <pc:docMk/>
            <pc:sldMk cId="1859359703" sldId="338"/>
            <ac:grpSpMk id="92" creationId="{A574C829-AF08-4CA3-A132-7BA0448975BB}"/>
          </ac:grpSpMkLst>
        </pc:grpChg>
        <pc:grpChg chg="del">
          <ac:chgData name="Shay Axelrod" userId="310b0d24785f8b3b" providerId="LiveId" clId="{8289E3DA-099C-45CE-8C93-82CCF83E87C9}" dt="2021-01-17T14:30:33.423" v="2066"/>
          <ac:grpSpMkLst>
            <pc:docMk/>
            <pc:sldMk cId="1859359703" sldId="338"/>
            <ac:grpSpMk id="94" creationId="{1D3FC9CC-6461-481B-BB4C-19D576432F73}"/>
          </ac:grpSpMkLst>
        </pc:grpChg>
      </pc:sldChg>
      <pc:sldChg chg="addSp delSp modSp add mod modTransition delDesignElem">
        <pc:chgData name="Shay Axelrod" userId="310b0d24785f8b3b" providerId="LiveId" clId="{8289E3DA-099C-45CE-8C93-82CCF83E87C9}" dt="2021-01-17T16:58:34.139" v="4372"/>
        <pc:sldMkLst>
          <pc:docMk/>
          <pc:sldMk cId="351195804" sldId="339"/>
        </pc:sldMkLst>
        <pc:spChg chg="mod">
          <ac:chgData name="Shay Axelrod" userId="310b0d24785f8b3b" providerId="LiveId" clId="{8289E3DA-099C-45CE-8C93-82CCF83E87C9}" dt="2021-01-17T14:30:33.423" v="2066"/>
          <ac:spMkLst>
            <pc:docMk/>
            <pc:sldMk cId="351195804" sldId="339"/>
            <ac:spMk id="22" creationId="{F93C543D-E27E-43B0-BCB5-BFF538A2F8F2}"/>
          </ac:spMkLst>
        </pc:spChg>
        <pc:spChg chg="del">
          <ac:chgData name="Shay Axelrod" userId="310b0d24785f8b3b" providerId="LiveId" clId="{8289E3DA-099C-45CE-8C93-82CCF83E87C9}" dt="2021-01-17T14:30:33.423" v="2066"/>
          <ac:spMkLst>
            <pc:docMk/>
            <pc:sldMk cId="351195804" sldId="339"/>
            <ac:spMk id="27" creationId="{1EADCAF8-8823-4E89-8612-21029831A4B2}"/>
          </ac:spMkLst>
        </pc:spChg>
        <pc:spChg chg="del">
          <ac:chgData name="Shay Axelrod" userId="310b0d24785f8b3b" providerId="LiveId" clId="{8289E3DA-099C-45CE-8C93-82CCF83E87C9}" dt="2021-01-17T14:31:06.613" v="2076" actId="478"/>
          <ac:spMkLst>
            <pc:docMk/>
            <pc:sldMk cId="351195804" sldId="339"/>
            <ac:spMk id="28" creationId="{196EFADF-ECBF-4B0F-93D4-507E94B6A5B6}"/>
          </ac:spMkLst>
        </pc:spChg>
        <pc:spChg chg="del">
          <ac:chgData name="Shay Axelrod" userId="310b0d24785f8b3b" providerId="LiveId" clId="{8289E3DA-099C-45CE-8C93-82CCF83E87C9}" dt="2021-01-17T14:30:33.423" v="2066"/>
          <ac:spMkLst>
            <pc:docMk/>
            <pc:sldMk cId="351195804" sldId="339"/>
            <ac:spMk id="29" creationId="{28CA07B2-0819-4B62-9425-7A52BBDD7070}"/>
          </ac:spMkLst>
        </pc:spChg>
        <pc:spChg chg="del mod">
          <ac:chgData name="Shay Axelrod" userId="310b0d24785f8b3b" providerId="LiveId" clId="{8289E3DA-099C-45CE-8C93-82CCF83E87C9}" dt="2021-01-17T14:34:49.201" v="2216" actId="478"/>
          <ac:spMkLst>
            <pc:docMk/>
            <pc:sldMk cId="351195804" sldId="339"/>
            <ac:spMk id="44" creationId="{CD6EA699-CEA0-495D-8F7B-0666EB4D7547}"/>
          </ac:spMkLst>
        </pc:spChg>
        <pc:spChg chg="add mod">
          <ac:chgData name="Shay Axelrod" userId="310b0d24785f8b3b" providerId="LiveId" clId="{8289E3DA-099C-45CE-8C93-82CCF83E87C9}" dt="2021-01-17T15:52:37.775" v="3784" actId="1036"/>
          <ac:spMkLst>
            <pc:docMk/>
            <pc:sldMk cId="351195804" sldId="339"/>
            <ac:spMk id="50" creationId="{2FACF873-61F8-42A5-B656-7A3E84292391}"/>
          </ac:spMkLst>
        </pc:spChg>
        <pc:spChg chg="add mod">
          <ac:chgData name="Shay Axelrod" userId="310b0d24785f8b3b" providerId="LiveId" clId="{8289E3DA-099C-45CE-8C93-82CCF83E87C9}" dt="2021-01-17T15:52:43.949" v="3785" actId="164"/>
          <ac:spMkLst>
            <pc:docMk/>
            <pc:sldMk cId="351195804" sldId="339"/>
            <ac:spMk id="51" creationId="{7ECCE547-B0C4-40A6-AD9D-F5A7B3DE5ABB}"/>
          </ac:spMkLst>
        </pc:spChg>
        <pc:spChg chg="add mod">
          <ac:chgData name="Shay Axelrod" userId="310b0d24785f8b3b" providerId="LiveId" clId="{8289E3DA-099C-45CE-8C93-82CCF83E87C9}" dt="2021-01-17T15:52:43.949" v="3785" actId="164"/>
          <ac:spMkLst>
            <pc:docMk/>
            <pc:sldMk cId="351195804" sldId="339"/>
            <ac:spMk id="52" creationId="{1F58B034-2317-4BD1-AB82-CC8483611D75}"/>
          </ac:spMkLst>
        </pc:spChg>
        <pc:grpChg chg="add mod">
          <ac:chgData name="Shay Axelrod" userId="310b0d24785f8b3b" providerId="LiveId" clId="{8289E3DA-099C-45CE-8C93-82CCF83E87C9}" dt="2021-01-17T15:52:49.285" v="3793" actId="1035"/>
          <ac:grpSpMkLst>
            <pc:docMk/>
            <pc:sldMk cId="351195804" sldId="339"/>
            <ac:grpSpMk id="3" creationId="{D43A768C-B298-47BC-98EB-8F4C5E99FB7E}"/>
          </ac:grpSpMkLst>
        </pc:grpChg>
        <pc:grpChg chg="del mod">
          <ac:chgData name="Shay Axelrod" userId="310b0d24785f8b3b" providerId="LiveId" clId="{8289E3DA-099C-45CE-8C93-82CCF83E87C9}" dt="2021-01-17T14:34:49.201" v="2216" actId="478"/>
          <ac:grpSpMkLst>
            <pc:docMk/>
            <pc:sldMk cId="351195804" sldId="339"/>
            <ac:grpSpMk id="30" creationId="{6A75EC2B-4091-4909-B043-61186762FB9F}"/>
          </ac:grpSpMkLst>
        </pc:grpChg>
        <pc:grpChg chg="del">
          <ac:chgData name="Shay Axelrod" userId="310b0d24785f8b3b" providerId="LiveId" clId="{8289E3DA-099C-45CE-8C93-82CCF83E87C9}" dt="2021-01-17T14:30:33.423" v="2066"/>
          <ac:grpSpMkLst>
            <pc:docMk/>
            <pc:sldMk cId="351195804" sldId="339"/>
            <ac:grpSpMk id="31" creationId="{DA02BEE4-A5D4-40AF-882D-49D34B086FFF}"/>
          </ac:grpSpMkLst>
        </pc:grpChg>
        <pc:picChg chg="add del mod ord modCrop">
          <ac:chgData name="Shay Axelrod" userId="310b0d24785f8b3b" providerId="LiveId" clId="{8289E3DA-099C-45CE-8C93-82CCF83E87C9}" dt="2021-01-17T15:49:03.373" v="3633" actId="478"/>
          <ac:picMkLst>
            <pc:docMk/>
            <pc:sldMk cId="351195804" sldId="339"/>
            <ac:picMk id="45" creationId="{EF617B7E-69C0-4398-AB43-2BD20E3177E3}"/>
          </ac:picMkLst>
        </pc:picChg>
        <pc:picChg chg="mod modCrop">
          <ac:chgData name="Shay Axelrod" userId="310b0d24785f8b3b" providerId="LiveId" clId="{8289E3DA-099C-45CE-8C93-82CCF83E87C9}" dt="2021-01-17T15:51:54.624" v="3763" actId="1038"/>
          <ac:picMkLst>
            <pc:docMk/>
            <pc:sldMk cId="351195804" sldId="339"/>
            <ac:picMk id="48" creationId="{96E6BC3B-D65A-4A14-A253-D86072397A6A}"/>
          </ac:picMkLst>
        </pc:picChg>
        <pc:picChg chg="add mod modCrop">
          <ac:chgData name="Shay Axelrod" userId="310b0d24785f8b3b" providerId="LiveId" clId="{8289E3DA-099C-45CE-8C93-82CCF83E87C9}" dt="2021-01-17T15:54:53.085" v="3811" actId="1037"/>
          <ac:picMkLst>
            <pc:docMk/>
            <pc:sldMk cId="351195804" sldId="339"/>
            <ac:picMk id="53" creationId="{0233BCE6-A621-4A3E-AB01-25CFC82528FF}"/>
          </ac:picMkLst>
        </pc:picChg>
      </pc:sldChg>
      <pc:sldChg chg="delSp add del mod">
        <pc:chgData name="Shay Axelrod" userId="310b0d24785f8b3b" providerId="LiveId" clId="{8289E3DA-099C-45CE-8C93-82CCF83E87C9}" dt="2021-01-17T14:47:19.394" v="2532" actId="2696"/>
        <pc:sldMkLst>
          <pc:docMk/>
          <pc:sldMk cId="2511079335" sldId="340"/>
        </pc:sldMkLst>
        <pc:picChg chg="del">
          <ac:chgData name="Shay Axelrod" userId="310b0d24785f8b3b" providerId="LiveId" clId="{8289E3DA-099C-45CE-8C93-82CCF83E87C9}" dt="2021-01-17T14:47:07.051" v="2531" actId="478"/>
          <ac:picMkLst>
            <pc:docMk/>
            <pc:sldMk cId="2511079335" sldId="340"/>
            <ac:picMk id="3" creationId="{F1BD131E-D3B5-4088-A82F-E86B83AB460B}"/>
          </ac:picMkLst>
        </pc:picChg>
      </pc:sldChg>
      <pc:sldChg chg="modSp add mod">
        <pc:chgData name="Shay Axelrod" userId="310b0d24785f8b3b" providerId="LiveId" clId="{8289E3DA-099C-45CE-8C93-82CCF83E87C9}" dt="2021-01-17T17:33:34.753" v="6426" actId="29295"/>
        <pc:sldMkLst>
          <pc:docMk/>
          <pc:sldMk cId="696160797" sldId="391"/>
        </pc:sldMkLst>
        <pc:picChg chg="mod">
          <ac:chgData name="Shay Axelrod" userId="310b0d24785f8b3b" providerId="LiveId" clId="{8289E3DA-099C-45CE-8C93-82CCF83E87C9}" dt="2021-01-17T17:33:34.753" v="6426" actId="29295"/>
          <ac:picMkLst>
            <pc:docMk/>
            <pc:sldMk cId="696160797" sldId="391"/>
            <ac:picMk id="3" creationId="{234CC8B2-3245-41B7-A5B8-E9514E22ABBA}"/>
          </ac:picMkLst>
        </pc:picChg>
      </pc:sldChg>
      <pc:sldChg chg="modSp add mod">
        <pc:chgData name="Shay Axelrod" userId="310b0d24785f8b3b" providerId="LiveId" clId="{8289E3DA-099C-45CE-8C93-82CCF83E87C9}" dt="2021-01-17T20:12:44.844" v="11667" actId="207"/>
        <pc:sldMkLst>
          <pc:docMk/>
          <pc:sldMk cId="147935071" sldId="392"/>
        </pc:sldMkLst>
        <pc:spChg chg="mod">
          <ac:chgData name="Shay Axelrod" userId="310b0d24785f8b3b" providerId="LiveId" clId="{8289E3DA-099C-45CE-8C93-82CCF83E87C9}" dt="2021-01-17T20:12:44.844" v="11667" actId="207"/>
          <ac:spMkLst>
            <pc:docMk/>
            <pc:sldMk cId="147935071" sldId="392"/>
            <ac:spMk id="14" creationId="{420FA5D2-C7A8-4969-BB51-FCACDD7AA744}"/>
          </ac:spMkLst>
        </pc:spChg>
        <pc:spChg chg="mod">
          <ac:chgData name="Shay Axelrod" userId="310b0d24785f8b3b" providerId="LiveId" clId="{8289E3DA-099C-45CE-8C93-82CCF83E87C9}" dt="2021-01-17T20:12:44.844" v="11667" actId="207"/>
          <ac:spMkLst>
            <pc:docMk/>
            <pc:sldMk cId="147935071" sldId="392"/>
            <ac:spMk id="15" creationId="{D6B2DE9B-3B5F-421F-81A1-F08962FCA7EF}"/>
          </ac:spMkLst>
        </pc:spChg>
        <pc:spChg chg="mod">
          <ac:chgData name="Shay Axelrod" userId="310b0d24785f8b3b" providerId="LiveId" clId="{8289E3DA-099C-45CE-8C93-82CCF83E87C9}" dt="2021-01-17T20:12:44.844" v="11667" actId="207"/>
          <ac:spMkLst>
            <pc:docMk/>
            <pc:sldMk cId="147935071" sldId="392"/>
            <ac:spMk id="16" creationId="{EC4EA242-5139-4DD1-A26B-157C336D1BCC}"/>
          </ac:spMkLst>
        </pc:spChg>
        <pc:picChg chg="mod">
          <ac:chgData name="Shay Axelrod" userId="310b0d24785f8b3b" providerId="LiveId" clId="{8289E3DA-099C-45CE-8C93-82CCF83E87C9}" dt="2021-01-17T17:34:02.364" v="6428" actId="29295"/>
          <ac:picMkLst>
            <pc:docMk/>
            <pc:sldMk cId="147935071" sldId="392"/>
            <ac:picMk id="8" creationId="{C7FE4E55-E9D0-4206-B197-8F58C6901772}"/>
          </ac:picMkLst>
        </pc:picChg>
      </pc:sldChg>
    </pc:docChg>
  </pc:docChgLst>
  <pc:docChgLst>
    <pc:chgData name="Shay Axelrod" userId="310b0d24785f8b3b" providerId="LiveId" clId="{D1181A05-0083-45D4-95AC-FFC974DFB63D}"/>
    <pc:docChg chg="modSld sldOrd">
      <pc:chgData name="Shay Axelrod" userId="310b0d24785f8b3b" providerId="LiveId" clId="{D1181A05-0083-45D4-95AC-FFC974DFB63D}" dt="2020-06-27T18:26:43.872" v="6"/>
      <pc:docMkLst>
        <pc:docMk/>
      </pc:docMkLst>
      <pc:sldChg chg="mod ord modShow">
        <pc:chgData name="Shay Axelrod" userId="310b0d24785f8b3b" providerId="LiveId" clId="{D1181A05-0083-45D4-95AC-FFC974DFB63D}" dt="2020-06-27T18:26:43.872" v="6"/>
        <pc:sldMkLst>
          <pc:docMk/>
          <pc:sldMk cId="2066719611" sldId="307"/>
        </pc:sldMkLst>
      </pc:sldChg>
      <pc:sldChg chg="modSp">
        <pc:chgData name="Shay Axelrod" userId="310b0d24785f8b3b" providerId="LiveId" clId="{D1181A05-0083-45D4-95AC-FFC974DFB63D}" dt="2020-06-27T17:55:16.667" v="3" actId="20577"/>
        <pc:sldMkLst>
          <pc:docMk/>
          <pc:sldMk cId="1680100899" sldId="310"/>
        </pc:sldMkLst>
        <pc:spChg chg="mod">
          <ac:chgData name="Shay Axelrod" userId="310b0d24785f8b3b" providerId="LiveId" clId="{D1181A05-0083-45D4-95AC-FFC974DFB63D}" dt="2020-06-27T17:55:16.667" v="3" actId="20577"/>
          <ac:spMkLst>
            <pc:docMk/>
            <pc:sldMk cId="1680100899" sldId="310"/>
            <ac:spMk id="36" creationId="{B17AC858-B136-415D-87B7-31173E07CD96}"/>
          </ac:spMkLst>
        </pc:spChg>
      </pc:sldChg>
    </pc:docChg>
  </pc:docChgLst>
  <pc:docChgLst>
    <pc:chgData name="Shay Axelrod" userId="310b0d24785f8b3b" providerId="LiveId" clId="{5A8BED82-B887-4928-837C-FFADA9701A7B}"/>
    <pc:docChg chg="undo custSel modSld modNotesMaster modHandout">
      <pc:chgData name="Shay Axelrod" userId="310b0d24785f8b3b" providerId="LiveId" clId="{5A8BED82-B887-4928-837C-FFADA9701A7B}" dt="2020-06-27T15:06:08.090" v="1068" actId="20577"/>
      <pc:docMkLst>
        <pc:docMk/>
      </pc:docMkLst>
      <pc:sldChg chg="modSp mod">
        <pc:chgData name="Shay Axelrod" userId="310b0d24785f8b3b" providerId="LiveId" clId="{5A8BED82-B887-4928-837C-FFADA9701A7B}" dt="2020-06-27T12:50:52.174" v="10" actId="1037"/>
        <pc:sldMkLst>
          <pc:docMk/>
          <pc:sldMk cId="1680100899" sldId="310"/>
        </pc:sldMkLst>
        <pc:spChg chg="mod">
          <ac:chgData name="Shay Axelrod" userId="310b0d24785f8b3b" providerId="LiveId" clId="{5A8BED82-B887-4928-837C-FFADA9701A7B}" dt="2020-06-27T12:50:52.174" v="10" actId="1037"/>
          <ac:spMkLst>
            <pc:docMk/>
            <pc:sldMk cId="1680100899" sldId="310"/>
            <ac:spMk id="36" creationId="{B17AC858-B136-415D-87B7-31173E07CD96}"/>
          </ac:spMkLst>
        </pc:spChg>
      </pc:sldChg>
      <pc:sldChg chg="modNotesTx">
        <pc:chgData name="Shay Axelrod" userId="310b0d24785f8b3b" providerId="LiveId" clId="{5A8BED82-B887-4928-837C-FFADA9701A7B}" dt="2020-06-27T13:09:21.774" v="65" actId="33524"/>
        <pc:sldMkLst>
          <pc:docMk/>
          <pc:sldMk cId="783061929" sldId="314"/>
        </pc:sldMkLst>
      </pc:sldChg>
      <pc:sldChg chg="modSp modNotesTx">
        <pc:chgData name="Shay Axelrod" userId="310b0d24785f8b3b" providerId="LiveId" clId="{5A8BED82-B887-4928-837C-FFADA9701A7B}" dt="2020-06-27T14:34:39.006" v="270" actId="20577"/>
        <pc:sldMkLst>
          <pc:docMk/>
          <pc:sldMk cId="904583040" sldId="319"/>
        </pc:sldMkLst>
        <pc:spChg chg="mod">
          <ac:chgData name="Shay Axelrod" userId="310b0d24785f8b3b" providerId="LiveId" clId="{5A8BED82-B887-4928-837C-FFADA9701A7B}" dt="2020-06-27T12:53:51.627" v="22" actId="20577"/>
          <ac:spMkLst>
            <pc:docMk/>
            <pc:sldMk cId="904583040" sldId="319"/>
            <ac:spMk id="29" creationId="{F3049110-6E72-494E-BD8B-DAED973CFF65}"/>
          </ac:spMkLst>
        </pc:spChg>
        <pc:spChg chg="mod">
          <ac:chgData name="Shay Axelrod" userId="310b0d24785f8b3b" providerId="LiveId" clId="{5A8BED82-B887-4928-837C-FFADA9701A7B}" dt="2020-06-27T12:53:49.409" v="21" actId="20577"/>
          <ac:spMkLst>
            <pc:docMk/>
            <pc:sldMk cId="904583040" sldId="319"/>
            <ac:spMk id="30" creationId="{25F4F72C-C551-4074-B666-E1924136E435}"/>
          </ac:spMkLst>
        </pc:spChg>
        <pc:spChg chg="mod">
          <ac:chgData name="Shay Axelrod" userId="310b0d24785f8b3b" providerId="LiveId" clId="{5A8BED82-B887-4928-837C-FFADA9701A7B}" dt="2020-06-27T12:53:54.476" v="23" actId="20577"/>
          <ac:spMkLst>
            <pc:docMk/>
            <pc:sldMk cId="904583040" sldId="319"/>
            <ac:spMk id="32" creationId="{F362FBBE-4DFF-4ADC-8AF0-BFC281487D61}"/>
          </ac:spMkLst>
        </pc:spChg>
      </pc:sldChg>
      <pc:sldChg chg="modNotesTx">
        <pc:chgData name="Shay Axelrod" userId="310b0d24785f8b3b" providerId="LiveId" clId="{5A8BED82-B887-4928-837C-FFADA9701A7B}" dt="2020-06-27T13:12:12.619" v="129" actId="20577"/>
        <pc:sldMkLst>
          <pc:docMk/>
          <pc:sldMk cId="264191957" sldId="320"/>
        </pc:sldMkLst>
      </pc:sldChg>
      <pc:sldChg chg="modNotesTx">
        <pc:chgData name="Shay Axelrod" userId="310b0d24785f8b3b" providerId="LiveId" clId="{5A8BED82-B887-4928-837C-FFADA9701A7B}" dt="2020-06-27T14:37:24.057" v="274" actId="20577"/>
        <pc:sldMkLst>
          <pc:docMk/>
          <pc:sldMk cId="1863080713" sldId="321"/>
        </pc:sldMkLst>
      </pc:sldChg>
      <pc:sldChg chg="modNotesTx">
        <pc:chgData name="Shay Axelrod" userId="310b0d24785f8b3b" providerId="LiveId" clId="{5A8BED82-B887-4928-837C-FFADA9701A7B}" dt="2020-06-27T14:29:54.061" v="263" actId="20577"/>
        <pc:sldMkLst>
          <pc:docMk/>
          <pc:sldMk cId="1253993571" sldId="322"/>
        </pc:sldMkLst>
      </pc:sldChg>
      <pc:sldChg chg="modNotesTx">
        <pc:chgData name="Shay Axelrod" userId="310b0d24785f8b3b" providerId="LiveId" clId="{5A8BED82-B887-4928-837C-FFADA9701A7B}" dt="2020-06-27T14:30:57.331" v="265" actId="20577"/>
        <pc:sldMkLst>
          <pc:docMk/>
          <pc:sldMk cId="3411535834" sldId="323"/>
        </pc:sldMkLst>
      </pc:sldChg>
      <pc:sldChg chg="modNotesTx">
        <pc:chgData name="Shay Axelrod" userId="310b0d24785f8b3b" providerId="LiveId" clId="{5A8BED82-B887-4928-837C-FFADA9701A7B}" dt="2020-06-27T15:06:08.090" v="1068" actId="20577"/>
        <pc:sldMkLst>
          <pc:docMk/>
          <pc:sldMk cId="155519635" sldId="324"/>
        </pc:sldMkLst>
      </pc:sldChg>
      <pc:sldChg chg="modNotesTx">
        <pc:chgData name="Shay Axelrod" userId="310b0d24785f8b3b" providerId="LiveId" clId="{5A8BED82-B887-4928-837C-FFADA9701A7B}" dt="2020-06-27T14:56:07.284" v="978" actId="20577"/>
        <pc:sldMkLst>
          <pc:docMk/>
          <pc:sldMk cId="3389710913" sldId="325"/>
        </pc:sldMkLst>
      </pc:sldChg>
      <pc:sldChg chg="modNotesTx">
        <pc:chgData name="Shay Axelrod" userId="310b0d24785f8b3b" providerId="LiveId" clId="{5A8BED82-B887-4928-837C-FFADA9701A7B}" dt="2020-06-27T14:51:11.260" v="780" actId="20577"/>
        <pc:sldMkLst>
          <pc:docMk/>
          <pc:sldMk cId="305021147" sldId="326"/>
        </pc:sldMkLst>
      </pc:sldChg>
      <pc:sldChg chg="modNotesTx">
        <pc:chgData name="Shay Axelrod" userId="310b0d24785f8b3b" providerId="LiveId" clId="{5A8BED82-B887-4928-837C-FFADA9701A7B}" dt="2020-06-27T14:56:44.916" v="1040" actId="20577"/>
        <pc:sldMkLst>
          <pc:docMk/>
          <pc:sldMk cId="3882614798" sldId="327"/>
        </pc:sldMkLst>
      </pc:sldChg>
      <pc:sldChg chg="modNotesTx">
        <pc:chgData name="Shay Axelrod" userId="310b0d24785f8b3b" providerId="LiveId" clId="{5A8BED82-B887-4928-837C-FFADA9701A7B}" dt="2020-06-27T14:57:12.623" v="1041" actId="33524"/>
        <pc:sldMkLst>
          <pc:docMk/>
          <pc:sldMk cId="407137267" sldId="328"/>
        </pc:sldMkLst>
      </pc:sldChg>
      <pc:sldChg chg="modNotesTx">
        <pc:chgData name="Shay Axelrod" userId="310b0d24785f8b3b" providerId="LiveId" clId="{5A8BED82-B887-4928-837C-FFADA9701A7B}" dt="2020-06-27T14:57:46.793" v="1048" actId="20577"/>
        <pc:sldMkLst>
          <pc:docMk/>
          <pc:sldMk cId="61906927" sldId="329"/>
        </pc:sldMkLst>
      </pc:sldChg>
      <pc:sldChg chg="modNotesTx">
        <pc:chgData name="Shay Axelrod" userId="310b0d24785f8b3b" providerId="LiveId" clId="{5A8BED82-B887-4928-837C-FFADA9701A7B}" dt="2020-06-27T14:58:56.669" v="1064" actId="20577"/>
        <pc:sldMkLst>
          <pc:docMk/>
          <pc:sldMk cId="3459356981" sldId="330"/>
        </pc:sldMkLst>
      </pc:sldChg>
    </pc:docChg>
  </pc:docChgLst>
  <pc:docChgLst>
    <pc:chgData name="יאנה ממדוב" userId="ea987da8421f1d8f" providerId="LiveId" clId="{6A0A1ECE-83BF-4694-B9F2-4A441494997C}"/>
    <pc:docChg chg="undo custSel modSld">
      <pc:chgData name="יאנה ממדוב" userId="ea987da8421f1d8f" providerId="LiveId" clId="{6A0A1ECE-83BF-4694-B9F2-4A441494997C}" dt="2021-01-17T21:44:04.839" v="675" actId="20577"/>
      <pc:docMkLst>
        <pc:docMk/>
      </pc:docMkLst>
      <pc:sldChg chg="modNotesTx">
        <pc:chgData name="יאנה ממדוב" userId="ea987da8421f1d8f" providerId="LiveId" clId="{6A0A1ECE-83BF-4694-B9F2-4A441494997C}" dt="2021-01-17T17:41:41.505" v="180" actId="20577"/>
        <pc:sldMkLst>
          <pc:docMk/>
          <pc:sldMk cId="521151816" sldId="259"/>
        </pc:sldMkLst>
      </pc:sldChg>
      <pc:sldChg chg="modNotesTx">
        <pc:chgData name="יאנה ממדוב" userId="ea987da8421f1d8f" providerId="LiveId" clId="{6A0A1ECE-83BF-4694-B9F2-4A441494997C}" dt="2021-01-17T17:46:54.661" v="181" actId="20577"/>
        <pc:sldMkLst>
          <pc:docMk/>
          <pc:sldMk cId="1854541232" sldId="305"/>
        </pc:sldMkLst>
      </pc:sldChg>
      <pc:sldChg chg="modNotesTx">
        <pc:chgData name="יאנה ממדוב" userId="ea987da8421f1d8f" providerId="LiveId" clId="{6A0A1ECE-83BF-4694-B9F2-4A441494997C}" dt="2021-01-17T17:50:32.741" v="184" actId="33524"/>
        <pc:sldMkLst>
          <pc:docMk/>
          <pc:sldMk cId="928381797" sldId="306"/>
        </pc:sldMkLst>
      </pc:sldChg>
      <pc:sldChg chg="modNotesTx">
        <pc:chgData name="יאנה ממדוב" userId="ea987da8421f1d8f" providerId="LiveId" clId="{6A0A1ECE-83BF-4694-B9F2-4A441494997C}" dt="2021-01-17T17:52:42.003" v="186" actId="20577"/>
        <pc:sldMkLst>
          <pc:docMk/>
          <pc:sldMk cId="3424634756" sldId="308"/>
        </pc:sldMkLst>
      </pc:sldChg>
      <pc:sldChg chg="modNotesTx">
        <pc:chgData name="יאנה ממדוב" userId="ea987da8421f1d8f" providerId="LiveId" clId="{6A0A1ECE-83BF-4694-B9F2-4A441494997C}" dt="2021-01-17T18:17:34.631" v="214" actId="20577"/>
        <pc:sldMkLst>
          <pc:docMk/>
          <pc:sldMk cId="4041660968" sldId="312"/>
        </pc:sldMkLst>
      </pc:sldChg>
      <pc:sldChg chg="modNotesTx">
        <pc:chgData name="יאנה ממדוב" userId="ea987da8421f1d8f" providerId="LiveId" clId="{6A0A1ECE-83BF-4694-B9F2-4A441494997C}" dt="2021-01-17T18:20:23.124" v="216" actId="20577"/>
        <pc:sldMkLst>
          <pc:docMk/>
          <pc:sldMk cId="783061929" sldId="314"/>
        </pc:sldMkLst>
      </pc:sldChg>
      <pc:sldChg chg="modNotesTx">
        <pc:chgData name="יאנה ממדוב" userId="ea987da8421f1d8f" providerId="LiveId" clId="{6A0A1ECE-83BF-4694-B9F2-4A441494997C}" dt="2021-01-17T17:48:04.289" v="183" actId="20577"/>
        <pc:sldMkLst>
          <pc:docMk/>
          <pc:sldMk cId="1458250840" sldId="318"/>
        </pc:sldMkLst>
      </pc:sldChg>
      <pc:sldChg chg="modNotesTx">
        <pc:chgData name="יאנה ממדוב" userId="ea987da8421f1d8f" providerId="LiveId" clId="{6A0A1ECE-83BF-4694-B9F2-4A441494997C}" dt="2021-01-17T20:41:37.130" v="536"/>
        <pc:sldMkLst>
          <pc:docMk/>
          <pc:sldMk cId="904583040" sldId="319"/>
        </pc:sldMkLst>
      </pc:sldChg>
      <pc:sldChg chg="modNotesTx">
        <pc:chgData name="יאנה ממדוב" userId="ea987da8421f1d8f" providerId="LiveId" clId="{6A0A1ECE-83BF-4694-B9F2-4A441494997C}" dt="2021-01-17T18:40:26.088" v="352" actId="20577"/>
        <pc:sldMkLst>
          <pc:docMk/>
          <pc:sldMk cId="264191957" sldId="320"/>
        </pc:sldMkLst>
      </pc:sldChg>
      <pc:sldChg chg="modNotesTx">
        <pc:chgData name="יאנה ממדוב" userId="ea987da8421f1d8f" providerId="LiveId" clId="{6A0A1ECE-83BF-4694-B9F2-4A441494997C}" dt="2021-01-17T21:31:27.303" v="622" actId="20577"/>
        <pc:sldMkLst>
          <pc:docMk/>
          <pc:sldMk cId="3389710913" sldId="325"/>
        </pc:sldMkLst>
      </pc:sldChg>
      <pc:sldChg chg="modNotesTx">
        <pc:chgData name="יאנה ממדוב" userId="ea987da8421f1d8f" providerId="LiveId" clId="{6A0A1ECE-83BF-4694-B9F2-4A441494997C}" dt="2021-01-17T19:20:19.432" v="355" actId="20577"/>
        <pc:sldMkLst>
          <pc:docMk/>
          <pc:sldMk cId="3882614798" sldId="327"/>
        </pc:sldMkLst>
      </pc:sldChg>
      <pc:sldChg chg="modNotesTx">
        <pc:chgData name="יאנה ממדוב" userId="ea987da8421f1d8f" providerId="LiveId" clId="{6A0A1ECE-83BF-4694-B9F2-4A441494997C}" dt="2021-01-17T19:41:50.688" v="448" actId="20577"/>
        <pc:sldMkLst>
          <pc:docMk/>
          <pc:sldMk cId="1093982573" sldId="332"/>
        </pc:sldMkLst>
      </pc:sldChg>
      <pc:sldChg chg="modNotesTx">
        <pc:chgData name="יאנה ממדוב" userId="ea987da8421f1d8f" providerId="LiveId" clId="{6A0A1ECE-83BF-4694-B9F2-4A441494997C}" dt="2021-01-17T21:20:28.515" v="589" actId="20577"/>
        <pc:sldMkLst>
          <pc:docMk/>
          <pc:sldMk cId="2655517317" sldId="337"/>
        </pc:sldMkLst>
      </pc:sldChg>
      <pc:sldChg chg="modNotesTx">
        <pc:chgData name="יאנה ממדוב" userId="ea987da8421f1d8f" providerId="LiveId" clId="{6A0A1ECE-83BF-4694-B9F2-4A441494997C}" dt="2021-01-17T17:34:50.850" v="86"/>
        <pc:sldMkLst>
          <pc:docMk/>
          <pc:sldMk cId="351195804" sldId="339"/>
        </pc:sldMkLst>
      </pc:sldChg>
      <pc:sldChg chg="modNotesTx">
        <pc:chgData name="יאנה ממדוב" userId="ea987da8421f1d8f" providerId="LiveId" clId="{6A0A1ECE-83BF-4694-B9F2-4A441494997C}" dt="2021-01-17T21:44:04.839" v="675" actId="20577"/>
        <pc:sldMkLst>
          <pc:docMk/>
          <pc:sldMk cId="696160797" sldId="391"/>
        </pc:sldMkLst>
      </pc:sldChg>
    </pc:docChg>
  </pc:docChgLst>
  <pc:docChgLst>
    <pc:chgData name="Shay Axelrod" userId="310b0d24785f8b3b" providerId="LiveId" clId="{76B98198-E2D2-4579-82B8-6822A5B69961}"/>
    <pc:docChg chg="undo custSel addSld delSld modSld sldOrd">
      <pc:chgData name="Shay Axelrod" userId="310b0d24785f8b3b" providerId="LiveId" clId="{76B98198-E2D2-4579-82B8-6822A5B69961}" dt="2020-06-26T16:26:12.832" v="11090" actId="207"/>
      <pc:docMkLst>
        <pc:docMk/>
      </pc:docMkLst>
      <pc:sldChg chg="addSp modSp mod modNotesTx">
        <pc:chgData name="Shay Axelrod" userId="310b0d24785f8b3b" providerId="LiveId" clId="{76B98198-E2D2-4579-82B8-6822A5B69961}" dt="2020-06-26T13:26:46.391" v="8568" actId="20577"/>
        <pc:sldMkLst>
          <pc:docMk/>
          <pc:sldMk cId="685124816" sldId="293"/>
        </pc:sldMkLst>
        <pc:spChg chg="add mod">
          <ac:chgData name="Shay Axelrod" userId="310b0d24785f8b3b" providerId="LiveId" clId="{76B98198-E2D2-4579-82B8-6822A5B69961}" dt="2020-06-25T17:20:40.869" v="33" actId="12789"/>
          <ac:spMkLst>
            <pc:docMk/>
            <pc:sldMk cId="685124816" sldId="293"/>
            <ac:spMk id="26" creationId="{2B6BF0A2-DDF5-4E33-8A12-DBF8D533702E}"/>
          </ac:spMkLst>
        </pc:spChg>
        <pc:spChg chg="mod">
          <ac:chgData name="Shay Axelrod" userId="310b0d24785f8b3b" providerId="LiveId" clId="{76B98198-E2D2-4579-82B8-6822A5B69961}" dt="2020-06-25T17:21:00.339" v="55" actId="1035"/>
          <ac:spMkLst>
            <pc:docMk/>
            <pc:sldMk cId="685124816" sldId="293"/>
            <ac:spMk id="42" creationId="{83B29B02-9386-4F0D-A718-A6F0B4EDDA57}"/>
          </ac:spMkLst>
        </pc:spChg>
        <pc:spChg chg="mod">
          <ac:chgData name="Shay Axelrod" userId="310b0d24785f8b3b" providerId="LiveId" clId="{76B98198-E2D2-4579-82B8-6822A5B69961}" dt="2020-06-25T17:21:00.339" v="55" actId="1035"/>
          <ac:spMkLst>
            <pc:docMk/>
            <pc:sldMk cId="685124816" sldId="293"/>
            <ac:spMk id="43" creationId="{64406818-6FE1-4CA9-8F60-B9D260B09957}"/>
          </ac:spMkLst>
        </pc:spChg>
        <pc:spChg chg="mod">
          <ac:chgData name="Shay Axelrod" userId="310b0d24785f8b3b" providerId="LiveId" clId="{76B98198-E2D2-4579-82B8-6822A5B69961}" dt="2020-06-25T17:20:49.618" v="35" actId="12789"/>
          <ac:spMkLst>
            <pc:docMk/>
            <pc:sldMk cId="685124816" sldId="293"/>
            <ac:spMk id="44" creationId="{75C1D40F-DE72-43B5-B6C7-C88E18ADBA7A}"/>
          </ac:spMkLst>
        </pc:spChg>
        <pc:spChg chg="mod">
          <ac:chgData name="Shay Axelrod" userId="310b0d24785f8b3b" providerId="LiveId" clId="{76B98198-E2D2-4579-82B8-6822A5B69961}" dt="2020-06-25T17:20:49.618" v="35" actId="12789"/>
          <ac:spMkLst>
            <pc:docMk/>
            <pc:sldMk cId="685124816" sldId="293"/>
            <ac:spMk id="45" creationId="{9FF77AFF-B5BC-4545-AAF7-41801EB31DEB}"/>
          </ac:spMkLst>
        </pc:spChg>
        <pc:spChg chg="mod">
          <ac:chgData name="Shay Axelrod" userId="310b0d24785f8b3b" providerId="LiveId" clId="{76B98198-E2D2-4579-82B8-6822A5B69961}" dt="2020-06-25T17:20:46.130" v="34" actId="12789"/>
          <ac:spMkLst>
            <pc:docMk/>
            <pc:sldMk cId="685124816" sldId="293"/>
            <ac:spMk id="46" creationId="{46F8A1DB-7E22-442A-8FA6-7952E6C75FD4}"/>
          </ac:spMkLst>
        </pc:spChg>
        <pc:spChg chg="mod">
          <ac:chgData name="Shay Axelrod" userId="310b0d24785f8b3b" providerId="LiveId" clId="{76B98198-E2D2-4579-82B8-6822A5B69961}" dt="2020-06-25T17:20:46.130" v="34" actId="12789"/>
          <ac:spMkLst>
            <pc:docMk/>
            <pc:sldMk cId="685124816" sldId="293"/>
            <ac:spMk id="47" creationId="{7B155E71-76C3-4B3A-82FE-155262AA9EBE}"/>
          </ac:spMkLst>
        </pc:spChg>
        <pc:spChg chg="add mod">
          <ac:chgData name="Shay Axelrod" userId="310b0d24785f8b3b" providerId="LiveId" clId="{76B98198-E2D2-4579-82B8-6822A5B69961}" dt="2020-06-25T17:20:40.869" v="33" actId="12789"/>
          <ac:spMkLst>
            <pc:docMk/>
            <pc:sldMk cId="685124816" sldId="293"/>
            <ac:spMk id="49" creationId="{50E7B590-706D-4023-B3B8-76564F4F0BDA}"/>
          </ac:spMkLst>
        </pc:spChg>
        <pc:grpChg chg="mod">
          <ac:chgData name="Shay Axelrod" userId="310b0d24785f8b3b" providerId="LiveId" clId="{76B98198-E2D2-4579-82B8-6822A5B69961}" dt="2020-06-25T17:19:56.897" v="12" actId="571"/>
          <ac:grpSpMkLst>
            <pc:docMk/>
            <pc:sldMk cId="685124816" sldId="293"/>
            <ac:grpSpMk id="30" creationId="{6A75EC2B-4091-4909-B043-61186762FB9F}"/>
          </ac:grpSpMkLst>
        </pc:grpChg>
        <pc:grpChg chg="mod">
          <ac:chgData name="Shay Axelrod" userId="310b0d24785f8b3b" providerId="LiveId" clId="{76B98198-E2D2-4579-82B8-6822A5B69961}" dt="2020-06-25T17:19:56.897" v="12" actId="571"/>
          <ac:grpSpMkLst>
            <pc:docMk/>
            <pc:sldMk cId="685124816" sldId="293"/>
            <ac:grpSpMk id="39" creationId="{0080EDF3-7D94-4899-AB26-FE9FB0303F2A}"/>
          </ac:grpSpMkLst>
        </pc:grpChg>
        <pc:grpChg chg="mod">
          <ac:chgData name="Shay Axelrod" userId="310b0d24785f8b3b" providerId="LiveId" clId="{76B98198-E2D2-4579-82B8-6822A5B69961}" dt="2020-06-25T17:19:56.897" v="12" actId="571"/>
          <ac:grpSpMkLst>
            <pc:docMk/>
            <pc:sldMk cId="685124816" sldId="293"/>
            <ac:grpSpMk id="40" creationId="{3369C830-AACE-4C32-A1DE-E85D9177B74B}"/>
          </ac:grpSpMkLst>
        </pc:grpChg>
        <pc:grpChg chg="mod">
          <ac:chgData name="Shay Axelrod" userId="310b0d24785f8b3b" providerId="LiveId" clId="{76B98198-E2D2-4579-82B8-6822A5B69961}" dt="2020-06-25T17:19:56.897" v="12" actId="571"/>
          <ac:grpSpMkLst>
            <pc:docMk/>
            <pc:sldMk cId="685124816" sldId="293"/>
            <ac:grpSpMk id="41" creationId="{FAE11D79-804E-4709-B763-E6EDAF5E93C0}"/>
          </ac:grpSpMkLst>
        </pc:grpChg>
      </pc:sldChg>
      <pc:sldChg chg="modNotesTx">
        <pc:chgData name="Shay Axelrod" userId="310b0d24785f8b3b" providerId="LiveId" clId="{76B98198-E2D2-4579-82B8-6822A5B69961}" dt="2020-06-26T13:30:14.404" v="8699" actId="20577"/>
        <pc:sldMkLst>
          <pc:docMk/>
          <pc:sldMk cId="355393487" sldId="303"/>
        </pc:sldMkLst>
      </pc:sldChg>
      <pc:sldChg chg="modNotesTx">
        <pc:chgData name="Shay Axelrod" userId="310b0d24785f8b3b" providerId="LiveId" clId="{76B98198-E2D2-4579-82B8-6822A5B69961}" dt="2020-06-26T13:24:27.830" v="8530"/>
        <pc:sldMkLst>
          <pc:docMk/>
          <pc:sldMk cId="1249777775" sldId="304"/>
        </pc:sldMkLst>
      </pc:sldChg>
      <pc:sldChg chg="modNotesTx">
        <pc:chgData name="Shay Axelrod" userId="310b0d24785f8b3b" providerId="LiveId" clId="{76B98198-E2D2-4579-82B8-6822A5B69961}" dt="2020-06-26T13:42:09.506" v="8920" actId="20577"/>
        <pc:sldMkLst>
          <pc:docMk/>
          <pc:sldMk cId="1854541232" sldId="305"/>
        </pc:sldMkLst>
      </pc:sldChg>
      <pc:sldChg chg="modNotesTx">
        <pc:chgData name="Shay Axelrod" userId="310b0d24785f8b3b" providerId="LiveId" clId="{76B98198-E2D2-4579-82B8-6822A5B69961}" dt="2020-06-26T13:59:39.784" v="9281" actId="20577"/>
        <pc:sldMkLst>
          <pc:docMk/>
          <pc:sldMk cId="928381797" sldId="306"/>
        </pc:sldMkLst>
      </pc:sldChg>
      <pc:sldChg chg="modNotesTx">
        <pc:chgData name="Shay Axelrod" userId="310b0d24785f8b3b" providerId="LiveId" clId="{76B98198-E2D2-4579-82B8-6822A5B69961}" dt="2020-06-26T14:44:36.461" v="9482" actId="20577"/>
        <pc:sldMkLst>
          <pc:docMk/>
          <pc:sldMk cId="2066719611" sldId="307"/>
        </pc:sldMkLst>
      </pc:sldChg>
      <pc:sldChg chg="add del modNotesTx">
        <pc:chgData name="Shay Axelrod" userId="310b0d24785f8b3b" providerId="LiveId" clId="{76B98198-E2D2-4579-82B8-6822A5B69961}" dt="2020-06-26T14:02:17.289" v="9449" actId="20577"/>
        <pc:sldMkLst>
          <pc:docMk/>
          <pc:sldMk cId="3424634756" sldId="308"/>
        </pc:sldMkLst>
      </pc:sldChg>
      <pc:sldChg chg="modNotesTx">
        <pc:chgData name="Shay Axelrod" userId="310b0d24785f8b3b" providerId="LiveId" clId="{76B98198-E2D2-4579-82B8-6822A5B69961}" dt="2020-06-26T15:17:49.246" v="9989" actId="20577"/>
        <pc:sldMkLst>
          <pc:docMk/>
          <pc:sldMk cId="1680100899" sldId="310"/>
        </pc:sldMkLst>
      </pc:sldChg>
      <pc:sldChg chg="modSp mod modNotesTx">
        <pc:chgData name="Shay Axelrod" userId="310b0d24785f8b3b" providerId="LiveId" clId="{76B98198-E2D2-4579-82B8-6822A5B69961}" dt="2020-06-26T16:26:12.832" v="11090" actId="207"/>
        <pc:sldMkLst>
          <pc:docMk/>
          <pc:sldMk cId="4041660968" sldId="312"/>
        </pc:sldMkLst>
        <pc:spChg chg="mod">
          <ac:chgData name="Shay Axelrod" userId="310b0d24785f8b3b" providerId="LiveId" clId="{76B98198-E2D2-4579-82B8-6822A5B69961}" dt="2020-06-26T15:31:52.875" v="10483" actId="20577"/>
          <ac:spMkLst>
            <pc:docMk/>
            <pc:sldMk cId="4041660968" sldId="312"/>
            <ac:spMk id="28" creationId="{25F90432-ACE2-4AA8-86E5-053322FE6ABF}"/>
          </ac:spMkLst>
        </pc:spChg>
        <pc:spChg chg="mod">
          <ac:chgData name="Shay Axelrod" userId="310b0d24785f8b3b" providerId="LiveId" clId="{76B98198-E2D2-4579-82B8-6822A5B69961}" dt="2020-06-26T16:22:38.529" v="11087" actId="20578"/>
          <ac:spMkLst>
            <pc:docMk/>
            <pc:sldMk cId="4041660968" sldId="312"/>
            <ac:spMk id="30" creationId="{61DC7DEF-C24A-4007-937F-0788BF6B145F}"/>
          </ac:spMkLst>
        </pc:spChg>
        <pc:spChg chg="mod">
          <ac:chgData name="Shay Axelrod" userId="310b0d24785f8b3b" providerId="LiveId" clId="{76B98198-E2D2-4579-82B8-6822A5B69961}" dt="2020-06-26T16:26:12.832" v="11090" actId="207"/>
          <ac:spMkLst>
            <pc:docMk/>
            <pc:sldMk cId="4041660968" sldId="312"/>
            <ac:spMk id="31" creationId="{25007F3A-6F64-4FAA-A5BE-7EF915CF649C}"/>
          </ac:spMkLst>
        </pc:spChg>
        <pc:spChg chg="mod">
          <ac:chgData name="Shay Axelrod" userId="310b0d24785f8b3b" providerId="LiveId" clId="{76B98198-E2D2-4579-82B8-6822A5B69961}" dt="2020-06-26T16:22:38.529" v="11087" actId="20578"/>
          <ac:spMkLst>
            <pc:docMk/>
            <pc:sldMk cId="4041660968" sldId="312"/>
            <ac:spMk id="32" creationId="{DAE6FF8C-27B7-491A-BD3C-F93CFD46E239}"/>
          </ac:spMkLst>
        </pc:spChg>
        <pc:grpChg chg="mod">
          <ac:chgData name="Shay Axelrod" userId="310b0d24785f8b3b" providerId="LiveId" clId="{76B98198-E2D2-4579-82B8-6822A5B69961}" dt="2020-06-26T16:22:38.529" v="11087" actId="20578"/>
          <ac:grpSpMkLst>
            <pc:docMk/>
            <pc:sldMk cId="4041660968" sldId="312"/>
            <ac:grpSpMk id="29" creationId="{33249199-2D8C-462A-919B-7D33C4532E47}"/>
          </ac:grpSpMkLst>
        </pc:grpChg>
      </pc:sldChg>
      <pc:sldChg chg="modNotesTx">
        <pc:chgData name="Shay Axelrod" userId="310b0d24785f8b3b" providerId="LiveId" clId="{76B98198-E2D2-4579-82B8-6822A5B69961}" dt="2020-06-26T13:25:14.499" v="8538"/>
        <pc:sldMkLst>
          <pc:docMk/>
          <pc:sldMk cId="134287183" sldId="313"/>
        </pc:sldMkLst>
      </pc:sldChg>
      <pc:sldChg chg="modNotesTx">
        <pc:chgData name="Shay Axelrod" userId="310b0d24785f8b3b" providerId="LiveId" clId="{76B98198-E2D2-4579-82B8-6822A5B69961}" dt="2020-06-26T12:00:43.347" v="2921" actId="20577"/>
        <pc:sldMkLst>
          <pc:docMk/>
          <pc:sldMk cId="783061929" sldId="314"/>
        </pc:sldMkLst>
      </pc:sldChg>
      <pc:sldChg chg="ord">
        <pc:chgData name="Shay Axelrod" userId="310b0d24785f8b3b" providerId="LiveId" clId="{76B98198-E2D2-4579-82B8-6822A5B69961}" dt="2020-06-25T18:32:53.383" v="1505"/>
        <pc:sldMkLst>
          <pc:docMk/>
          <pc:sldMk cId="1816572947" sldId="315"/>
        </pc:sldMkLst>
      </pc:sldChg>
      <pc:sldChg chg="add del ord">
        <pc:chgData name="Shay Axelrod" userId="310b0d24785f8b3b" providerId="LiveId" clId="{76B98198-E2D2-4579-82B8-6822A5B69961}" dt="2020-06-25T18:31:35.016" v="1501"/>
        <pc:sldMkLst>
          <pc:docMk/>
          <pc:sldMk cId="694635351" sldId="316"/>
        </pc:sldMkLst>
      </pc:sldChg>
      <pc:sldChg chg="add del ord">
        <pc:chgData name="Shay Axelrod" userId="310b0d24785f8b3b" providerId="LiveId" clId="{76B98198-E2D2-4579-82B8-6822A5B69961}" dt="2020-06-25T18:31:35.016" v="1501"/>
        <pc:sldMkLst>
          <pc:docMk/>
          <pc:sldMk cId="1625663514" sldId="317"/>
        </pc:sldMkLst>
      </pc:sldChg>
      <pc:sldChg chg="modNotesTx">
        <pc:chgData name="Shay Axelrod" userId="310b0d24785f8b3b" providerId="LiveId" clId="{76B98198-E2D2-4579-82B8-6822A5B69961}" dt="2020-06-26T13:58:45.166" v="9271" actId="20577"/>
        <pc:sldMkLst>
          <pc:docMk/>
          <pc:sldMk cId="1458250840" sldId="318"/>
        </pc:sldMkLst>
      </pc:sldChg>
      <pc:sldChg chg="modSp mod modNotesTx">
        <pc:chgData name="Shay Axelrod" userId="310b0d24785f8b3b" providerId="LiveId" clId="{76B98198-E2D2-4579-82B8-6822A5B69961}" dt="2020-06-26T12:39:49.334" v="6498" actId="20577"/>
        <pc:sldMkLst>
          <pc:docMk/>
          <pc:sldMk cId="904583040" sldId="319"/>
        </pc:sldMkLst>
        <pc:spChg chg="mod">
          <ac:chgData name="Shay Axelrod" userId="310b0d24785f8b3b" providerId="LiveId" clId="{76B98198-E2D2-4579-82B8-6822A5B69961}" dt="2020-06-25T18:33:08.629" v="1512" actId="20577"/>
          <ac:spMkLst>
            <pc:docMk/>
            <pc:sldMk cId="904583040" sldId="319"/>
            <ac:spMk id="18" creationId="{F976244C-8A89-4E71-9EE6-2C02A3DCADC1}"/>
          </ac:spMkLst>
        </pc:spChg>
      </pc:sldChg>
      <pc:sldChg chg="addSp modSp mod modNotesTx">
        <pc:chgData name="Shay Axelrod" userId="310b0d24785f8b3b" providerId="LiveId" clId="{76B98198-E2D2-4579-82B8-6822A5B69961}" dt="2020-06-26T12:41:07.907" v="6507" actId="20577"/>
        <pc:sldMkLst>
          <pc:docMk/>
          <pc:sldMk cId="264191957" sldId="320"/>
        </pc:sldMkLst>
        <pc:spChg chg="mod">
          <ac:chgData name="Shay Axelrod" userId="310b0d24785f8b3b" providerId="LiveId" clId="{76B98198-E2D2-4579-82B8-6822A5B69961}" dt="2020-06-25T18:33:20.989" v="1513" actId="20577"/>
          <ac:spMkLst>
            <pc:docMk/>
            <pc:sldMk cId="264191957" sldId="320"/>
            <ac:spMk id="18" creationId="{6F607E51-C13B-478B-AE77-A7D15A138A75}"/>
          </ac:spMkLst>
        </pc:spChg>
        <pc:spChg chg="mod">
          <ac:chgData name="Shay Axelrod" userId="310b0d24785f8b3b" providerId="LiveId" clId="{76B98198-E2D2-4579-82B8-6822A5B69961}" dt="2020-06-25T17:22:44.119" v="198" actId="20577"/>
          <ac:spMkLst>
            <pc:docMk/>
            <pc:sldMk cId="264191957" sldId="320"/>
            <ac:spMk id="25" creationId="{8FD065B6-B14D-45E4-BAF1-0E5128D46CBD}"/>
          </ac:spMkLst>
        </pc:spChg>
        <pc:spChg chg="mod">
          <ac:chgData name="Shay Axelrod" userId="310b0d24785f8b3b" providerId="LiveId" clId="{76B98198-E2D2-4579-82B8-6822A5B69961}" dt="2020-06-25T17:21:37.199" v="56" actId="164"/>
          <ac:spMkLst>
            <pc:docMk/>
            <pc:sldMk cId="264191957" sldId="320"/>
            <ac:spMk id="26" creationId="{42371C92-A06C-45EC-B423-F0E4F3A2C628}"/>
          </ac:spMkLst>
        </pc:spChg>
        <pc:spChg chg="mod">
          <ac:chgData name="Shay Axelrod" userId="310b0d24785f8b3b" providerId="LiveId" clId="{76B98198-E2D2-4579-82B8-6822A5B69961}" dt="2020-06-25T17:21:37.199" v="56" actId="164"/>
          <ac:spMkLst>
            <pc:docMk/>
            <pc:sldMk cId="264191957" sldId="320"/>
            <ac:spMk id="27" creationId="{F7A2908F-27D0-4BBF-A584-969A676F9154}"/>
          </ac:spMkLst>
        </pc:spChg>
        <pc:grpChg chg="add mod">
          <ac:chgData name="Shay Axelrod" userId="310b0d24785f8b3b" providerId="LiveId" clId="{76B98198-E2D2-4579-82B8-6822A5B69961}" dt="2020-06-25T17:22:16.367" v="169" actId="1035"/>
          <ac:grpSpMkLst>
            <pc:docMk/>
            <pc:sldMk cId="264191957" sldId="320"/>
            <ac:grpSpMk id="2" creationId="{9625C3A7-B21B-4CB6-9E85-51A7A0916DFF}"/>
          </ac:grpSpMkLst>
        </pc:grpChg>
      </pc:sldChg>
      <pc:sldChg chg="modNotesTx">
        <pc:chgData name="Shay Axelrod" userId="310b0d24785f8b3b" providerId="LiveId" clId="{76B98198-E2D2-4579-82B8-6822A5B69961}" dt="2020-06-26T12:50:11.204" v="7159" actId="20577"/>
        <pc:sldMkLst>
          <pc:docMk/>
          <pc:sldMk cId="1863080713" sldId="321"/>
        </pc:sldMkLst>
      </pc:sldChg>
      <pc:sldChg chg="modNotesTx">
        <pc:chgData name="Shay Axelrod" userId="310b0d24785f8b3b" providerId="LiveId" clId="{76B98198-E2D2-4579-82B8-6822A5B69961}" dt="2020-06-26T12:59:56.970" v="7220" actId="20577"/>
        <pc:sldMkLst>
          <pc:docMk/>
          <pc:sldMk cId="1253993571" sldId="322"/>
        </pc:sldMkLst>
      </pc:sldChg>
      <pc:sldChg chg="modNotesTx">
        <pc:chgData name="Shay Axelrod" userId="310b0d24785f8b3b" providerId="LiveId" clId="{76B98198-E2D2-4579-82B8-6822A5B69961}" dt="2020-06-26T13:02:54.341" v="7641" actId="20577"/>
        <pc:sldMkLst>
          <pc:docMk/>
          <pc:sldMk cId="3411535834" sldId="323"/>
        </pc:sldMkLst>
      </pc:sldChg>
      <pc:sldChg chg="modNotesTx">
        <pc:chgData name="Shay Axelrod" userId="310b0d24785f8b3b" providerId="LiveId" clId="{76B98198-E2D2-4579-82B8-6822A5B69961}" dt="2020-06-26T13:56:51.284" v="9170" actId="20577"/>
        <pc:sldMkLst>
          <pc:docMk/>
          <pc:sldMk cId="155519635" sldId="324"/>
        </pc:sldMkLst>
      </pc:sldChg>
      <pc:sldChg chg="modNotesTx">
        <pc:chgData name="Shay Axelrod" userId="310b0d24785f8b3b" providerId="LiveId" clId="{76B98198-E2D2-4579-82B8-6822A5B69961}" dt="2020-06-25T18:39:31.448" v="2127" actId="313"/>
        <pc:sldMkLst>
          <pc:docMk/>
          <pc:sldMk cId="3389710913" sldId="325"/>
        </pc:sldMkLst>
      </pc:sldChg>
      <pc:sldChg chg="modNotesTx">
        <pc:chgData name="Shay Axelrod" userId="310b0d24785f8b3b" providerId="LiveId" clId="{76B98198-E2D2-4579-82B8-6822A5B69961}" dt="2020-06-25T18:37:54.730" v="1796" actId="20577"/>
        <pc:sldMkLst>
          <pc:docMk/>
          <pc:sldMk cId="305021147" sldId="326"/>
        </pc:sldMkLst>
      </pc:sldChg>
      <pc:sldChg chg="modNotesTx">
        <pc:chgData name="Shay Axelrod" userId="310b0d24785f8b3b" providerId="LiveId" clId="{76B98198-E2D2-4579-82B8-6822A5B69961}" dt="2020-06-25T18:55:22.498" v="2594" actId="20577"/>
        <pc:sldMkLst>
          <pc:docMk/>
          <pc:sldMk cId="61906927" sldId="329"/>
        </pc:sldMkLst>
      </pc:sldChg>
      <pc:sldChg chg="modSp modNotesTx">
        <pc:chgData name="Shay Axelrod" userId="310b0d24785f8b3b" providerId="LiveId" clId="{76B98198-E2D2-4579-82B8-6822A5B69961}" dt="2020-06-25T19:02:31.253" v="2789" actId="20577"/>
        <pc:sldMkLst>
          <pc:docMk/>
          <pc:sldMk cId="3459356981" sldId="330"/>
        </pc:sldMkLst>
        <pc:spChg chg="mod">
          <ac:chgData name="Shay Axelrod" userId="310b0d24785f8b3b" providerId="LiveId" clId="{76B98198-E2D2-4579-82B8-6822A5B69961}" dt="2020-06-25T19:01:37.477" v="2710" actId="14826"/>
          <ac:spMkLst>
            <pc:docMk/>
            <pc:sldMk cId="3459356981" sldId="330"/>
            <ac:spMk id="24" creationId="{FBA99DA8-C2D9-434F-9511-12A8CA3D9EE8}"/>
          </ac:spMkLst>
        </pc:spChg>
        <pc:spChg chg="mod">
          <ac:chgData name="Shay Axelrod" userId="310b0d24785f8b3b" providerId="LiveId" clId="{76B98198-E2D2-4579-82B8-6822A5B69961}" dt="2020-06-25T19:01:37.477" v="2710" actId="14826"/>
          <ac:spMkLst>
            <pc:docMk/>
            <pc:sldMk cId="3459356981" sldId="330"/>
            <ac:spMk id="25" creationId="{71615A2E-2ED8-4772-8D85-22002ED93D7C}"/>
          </ac:spMkLst>
        </pc:spChg>
        <pc:spChg chg="mod">
          <ac:chgData name="Shay Axelrod" userId="310b0d24785f8b3b" providerId="LiveId" clId="{76B98198-E2D2-4579-82B8-6822A5B69961}" dt="2020-06-25T19:01:37.477" v="2710" actId="14826"/>
          <ac:spMkLst>
            <pc:docMk/>
            <pc:sldMk cId="3459356981" sldId="330"/>
            <ac:spMk id="26" creationId="{C71D3E08-802D-421F-B3AB-B859225496C8}"/>
          </ac:spMkLst>
        </pc:spChg>
        <pc:spChg chg="mod">
          <ac:chgData name="Shay Axelrod" userId="310b0d24785f8b3b" providerId="LiveId" clId="{76B98198-E2D2-4579-82B8-6822A5B69961}" dt="2020-06-25T19:01:37.477" v="2710" actId="14826"/>
          <ac:spMkLst>
            <pc:docMk/>
            <pc:sldMk cId="3459356981" sldId="330"/>
            <ac:spMk id="27" creationId="{4B7964F7-EA89-4849-9A92-9F78ABA69BF4}"/>
          </ac:spMkLst>
        </pc:spChg>
        <pc:grpChg chg="mod">
          <ac:chgData name="Shay Axelrod" userId="310b0d24785f8b3b" providerId="LiveId" clId="{76B98198-E2D2-4579-82B8-6822A5B69961}" dt="2020-06-25T19:01:37.477" v="2710" actId="14826"/>
          <ac:grpSpMkLst>
            <pc:docMk/>
            <pc:sldMk cId="3459356981" sldId="330"/>
            <ac:grpSpMk id="19" creationId="{25EF5D50-436F-48B1-8B25-77D9B1DEBA37}"/>
          </ac:grpSpMkLst>
        </pc:grpChg>
        <pc:grpChg chg="mod">
          <ac:chgData name="Shay Axelrod" userId="310b0d24785f8b3b" providerId="LiveId" clId="{76B98198-E2D2-4579-82B8-6822A5B69961}" dt="2020-06-25T19:01:37.477" v="2710" actId="14826"/>
          <ac:grpSpMkLst>
            <pc:docMk/>
            <pc:sldMk cId="3459356981" sldId="330"/>
            <ac:grpSpMk id="21" creationId="{4E108A36-310B-4F62-806E-5B49B482FA5C}"/>
          </ac:grpSpMkLst>
        </pc:grpChg>
        <pc:picChg chg="mod">
          <ac:chgData name="Shay Axelrod" userId="310b0d24785f8b3b" providerId="LiveId" clId="{76B98198-E2D2-4579-82B8-6822A5B69961}" dt="2020-06-25T19:01:37.477" v="2710" actId="14826"/>
          <ac:picMkLst>
            <pc:docMk/>
            <pc:sldMk cId="3459356981" sldId="330"/>
            <ac:picMk id="28" creationId="{4062AFB7-181A-4E4F-B2E0-EA887CDB9F26}"/>
          </ac:picMkLst>
        </pc:picChg>
        <pc:picChg chg="mod">
          <ac:chgData name="Shay Axelrod" userId="310b0d24785f8b3b" providerId="LiveId" clId="{76B98198-E2D2-4579-82B8-6822A5B69961}" dt="2020-06-25T19:01:37.477" v="2710" actId="14826"/>
          <ac:picMkLst>
            <pc:docMk/>
            <pc:sldMk cId="3459356981" sldId="330"/>
            <ac:picMk id="29" creationId="{CA99D68D-95CD-464C-8625-15BF357FE90C}"/>
          </ac:picMkLst>
        </pc:picChg>
        <pc:picChg chg="mod">
          <ac:chgData name="Shay Axelrod" userId="310b0d24785f8b3b" providerId="LiveId" clId="{76B98198-E2D2-4579-82B8-6822A5B69961}" dt="2020-06-25T19:01:37.477" v="2710" actId="14826"/>
          <ac:picMkLst>
            <pc:docMk/>
            <pc:sldMk cId="3459356981" sldId="330"/>
            <ac:picMk id="30" creationId="{EEE1191A-4ED7-47AC-87CE-957B81585385}"/>
          </ac:picMkLst>
        </pc:picChg>
        <pc:picChg chg="mod">
          <ac:chgData name="Shay Axelrod" userId="310b0d24785f8b3b" providerId="LiveId" clId="{76B98198-E2D2-4579-82B8-6822A5B69961}" dt="2020-06-25T19:01:37.477" v="2710" actId="14826"/>
          <ac:picMkLst>
            <pc:docMk/>
            <pc:sldMk cId="3459356981" sldId="330"/>
            <ac:picMk id="31" creationId="{D9910B8D-E16F-4DA3-85DD-1688AF929957}"/>
          </ac:picMkLst>
        </pc:picChg>
      </pc:sldChg>
      <pc:sldChg chg="modSp mod">
        <pc:chgData name="Shay Axelrod" userId="310b0d24785f8b3b" providerId="LiveId" clId="{76B98198-E2D2-4579-82B8-6822A5B69961}" dt="2020-06-25T19:04:04.722" v="2805" actId="14734"/>
        <pc:sldMkLst>
          <pc:docMk/>
          <pc:sldMk cId="1093982573" sldId="332"/>
        </pc:sldMkLst>
        <pc:graphicFrameChg chg="modGraphic">
          <ac:chgData name="Shay Axelrod" userId="310b0d24785f8b3b" providerId="LiveId" clId="{76B98198-E2D2-4579-82B8-6822A5B69961}" dt="2020-06-25T19:04:04.722" v="2805" actId="14734"/>
          <ac:graphicFrameMkLst>
            <pc:docMk/>
            <pc:sldMk cId="1093982573" sldId="332"/>
            <ac:graphicFrameMk id="3" creationId="{14C3F8FA-9071-410D-B948-0C21B3842C45}"/>
          </ac:graphicFrameMkLst>
        </pc:graphicFrameChg>
      </pc:sldChg>
      <pc:sldChg chg="del">
        <pc:chgData name="Shay Axelrod" userId="310b0d24785f8b3b" providerId="LiveId" clId="{76B98198-E2D2-4579-82B8-6822A5B69961}" dt="2020-06-25T18:30:55.062" v="1495" actId="47"/>
        <pc:sldMkLst>
          <pc:docMk/>
          <pc:sldMk cId="1362084599" sldId="335"/>
        </pc:sldMkLst>
      </pc:sldChg>
    </pc:docChg>
  </pc:docChgLst>
  <pc:docChgLst>
    <pc:chgData name="Shay Axelrod" userId="310b0d24785f8b3b" providerId="LiveId" clId="{147EDEFA-A6F1-43D7-ACDF-44EC6803B67C}"/>
    <pc:docChg chg="modSld">
      <pc:chgData name="Shay Axelrod" userId="310b0d24785f8b3b" providerId="LiveId" clId="{147EDEFA-A6F1-43D7-ACDF-44EC6803B67C}" dt="2020-06-27T20:44:07.778" v="28" actId="20577"/>
      <pc:docMkLst>
        <pc:docMk/>
      </pc:docMkLst>
      <pc:sldChg chg="modNotesTx">
        <pc:chgData name="Shay Axelrod" userId="310b0d24785f8b3b" providerId="LiveId" clId="{147EDEFA-A6F1-43D7-ACDF-44EC6803B67C}" dt="2020-06-27T20:44:07.778" v="28" actId="20577"/>
        <pc:sldMkLst>
          <pc:docMk/>
          <pc:sldMk cId="1863080713" sldId="321"/>
        </pc:sldMkLst>
      </pc:sldChg>
    </pc:docChg>
  </pc:docChgLst>
  <pc:docChgLst>
    <pc:chgData name="Shay Axelrod" userId="310b0d24785f8b3b" providerId="LiveId" clId="{7F4DFF95-729F-4F19-AF4E-8410B55E10BB}"/>
    <pc:docChg chg="undo redo custSel mod addSld delSld modSld sldOrd">
      <pc:chgData name="Shay Axelrod" userId="310b0d24785f8b3b" providerId="LiveId" clId="{7F4DFF95-729F-4F19-AF4E-8410B55E10BB}" dt="2020-06-24T13:32:03.358" v="13249" actId="729"/>
      <pc:docMkLst>
        <pc:docMk/>
      </pc:docMkLst>
      <pc:sldChg chg="addSp delSp modSp del mod ord modShow">
        <pc:chgData name="Shay Axelrod" userId="310b0d24785f8b3b" providerId="LiveId" clId="{7F4DFF95-729F-4F19-AF4E-8410B55E10BB}" dt="2020-06-17T14:11:18.423" v="7794" actId="47"/>
        <pc:sldMkLst>
          <pc:docMk/>
          <pc:sldMk cId="1873083989" sldId="256"/>
        </pc:sldMkLst>
        <pc:spChg chg="add del">
          <ac:chgData name="Shay Axelrod" userId="310b0d24785f8b3b" providerId="LiveId" clId="{7F4DFF95-729F-4F19-AF4E-8410B55E10BB}" dt="2020-06-16T18:38:43.282" v="2" actId="478"/>
          <ac:spMkLst>
            <pc:docMk/>
            <pc:sldMk cId="1873083989" sldId="256"/>
            <ac:spMk id="2" creationId="{45A52802-792C-4551-86DF-5802794CFB7B}"/>
          </ac:spMkLst>
        </pc:spChg>
        <pc:spChg chg="mod ord">
          <ac:chgData name="Shay Axelrod" userId="310b0d24785f8b3b" providerId="LiveId" clId="{7F4DFF95-729F-4F19-AF4E-8410B55E10BB}" dt="2020-06-16T18:41:15.545" v="88" actId="166"/>
          <ac:spMkLst>
            <pc:docMk/>
            <pc:sldMk cId="1873083989" sldId="256"/>
            <ac:spMk id="5" creationId="{928035BC-1FC8-430B-A640-803306D74B0B}"/>
          </ac:spMkLst>
        </pc:spChg>
        <pc:spChg chg="add del">
          <ac:chgData name="Shay Axelrod" userId="310b0d24785f8b3b" providerId="LiveId" clId="{7F4DFF95-729F-4F19-AF4E-8410B55E10BB}" dt="2020-06-16T18:39:26.276" v="10" actId="478"/>
          <ac:spMkLst>
            <pc:docMk/>
            <pc:sldMk cId="1873083989" sldId="256"/>
            <ac:spMk id="11" creationId="{D65CC44F-4634-4922-B3DA-9A8B911E4CCF}"/>
          </ac:spMkLst>
        </pc:spChg>
        <pc:spChg chg="add del mod">
          <ac:chgData name="Shay Axelrod" userId="310b0d24785f8b3b" providerId="LiveId" clId="{7F4DFF95-729F-4F19-AF4E-8410B55E10BB}" dt="2020-06-16T18:41:20.275" v="89" actId="478"/>
          <ac:spMkLst>
            <pc:docMk/>
            <pc:sldMk cId="1873083989" sldId="256"/>
            <ac:spMk id="13" creationId="{4435746A-C481-411F-B0B8-BC107C0C7077}"/>
          </ac:spMkLst>
        </pc:spChg>
        <pc:cxnChg chg="add del mod">
          <ac:chgData name="Shay Axelrod" userId="310b0d24785f8b3b" providerId="LiveId" clId="{7F4DFF95-729F-4F19-AF4E-8410B55E10BB}" dt="2020-06-16T18:39:06.284" v="8" actId="478"/>
          <ac:cxnSpMkLst>
            <pc:docMk/>
            <pc:sldMk cId="1873083989" sldId="256"/>
            <ac:cxnSpMk id="4" creationId="{41BF1B29-FEA0-4334-8369-2A01F586C41B}"/>
          </ac:cxnSpMkLst>
        </pc:cxnChg>
      </pc:sldChg>
      <pc:sldChg chg="del mod ord modShow">
        <pc:chgData name="Shay Axelrod" userId="310b0d24785f8b3b" providerId="LiveId" clId="{7F4DFF95-729F-4F19-AF4E-8410B55E10BB}" dt="2020-06-17T12:00:36.754" v="4874" actId="2696"/>
        <pc:sldMkLst>
          <pc:docMk/>
          <pc:sldMk cId="3956732376" sldId="257"/>
        </pc:sldMkLst>
      </pc:sldChg>
      <pc:sldChg chg="addSp delSp modSp add del mod ord modShow">
        <pc:chgData name="Shay Axelrod" userId="310b0d24785f8b3b" providerId="LiveId" clId="{7F4DFF95-729F-4F19-AF4E-8410B55E10BB}" dt="2020-06-24T13:31:36.414" v="13243" actId="47"/>
        <pc:sldMkLst>
          <pc:docMk/>
          <pc:sldMk cId="1306778826" sldId="258"/>
        </pc:sldMkLst>
        <pc:spChg chg="mod">
          <ac:chgData name="Shay Axelrod" userId="310b0d24785f8b3b" providerId="LiveId" clId="{7F4DFF95-729F-4F19-AF4E-8410B55E10BB}" dt="2020-06-24T11:42:10.936" v="12223" actId="1037"/>
          <ac:spMkLst>
            <pc:docMk/>
            <pc:sldMk cId="1306778826" sldId="258"/>
            <ac:spMk id="5" creationId="{8BD5D65F-C33A-4835-81F1-A87D9FB244C7}"/>
          </ac:spMkLst>
        </pc:spChg>
        <pc:spChg chg="mod">
          <ac:chgData name="Shay Axelrod" userId="310b0d24785f8b3b" providerId="LiveId" clId="{7F4DFF95-729F-4F19-AF4E-8410B55E10BB}" dt="2020-06-17T12:00:10.060" v="4867" actId="1076"/>
          <ac:spMkLst>
            <pc:docMk/>
            <pc:sldMk cId="1306778826" sldId="258"/>
            <ac:spMk id="12" creationId="{2B134D1C-E7CA-4CF9-8C0B-2726CE0528B4}"/>
          </ac:spMkLst>
        </pc:spChg>
        <pc:spChg chg="del">
          <ac:chgData name="Shay Axelrod" userId="310b0d24785f8b3b" providerId="LiveId" clId="{7F4DFF95-729F-4F19-AF4E-8410B55E10BB}" dt="2020-06-16T18:35:16.532" v="0" actId="478"/>
          <ac:spMkLst>
            <pc:docMk/>
            <pc:sldMk cId="1306778826" sldId="258"/>
            <ac:spMk id="22" creationId="{793AE484-AC89-49C5-8A11-F42D892FEB84}"/>
          </ac:spMkLst>
        </pc:spChg>
        <pc:grpChg chg="add mod">
          <ac:chgData name="Shay Axelrod" userId="310b0d24785f8b3b" providerId="LiveId" clId="{7F4DFF95-729F-4F19-AF4E-8410B55E10BB}" dt="2020-06-17T12:00:30.831" v="4873" actId="12788"/>
          <ac:grpSpMkLst>
            <pc:docMk/>
            <pc:sldMk cId="1306778826" sldId="258"/>
            <ac:grpSpMk id="3" creationId="{9C4E36D7-8C30-4E25-80F8-82E009323720}"/>
          </ac:grpSpMkLst>
        </pc:grpChg>
        <pc:grpChg chg="mod">
          <ac:chgData name="Shay Axelrod" userId="310b0d24785f8b3b" providerId="LiveId" clId="{7F4DFF95-729F-4F19-AF4E-8410B55E10BB}" dt="2020-06-17T12:00:28.967" v="4872" actId="164"/>
          <ac:grpSpMkLst>
            <pc:docMk/>
            <pc:sldMk cId="1306778826" sldId="258"/>
            <ac:grpSpMk id="17" creationId="{680342D3-773A-4813-BE4B-39431D378C26}"/>
          </ac:grpSpMkLst>
        </pc:grpChg>
      </pc:sldChg>
      <pc:sldChg chg="addSp delSp modSp new del mod">
        <pc:chgData name="Shay Axelrod" userId="310b0d24785f8b3b" providerId="LiveId" clId="{7F4DFF95-729F-4F19-AF4E-8410B55E10BB}" dt="2020-06-24T12:27:50.217" v="12974" actId="47"/>
        <pc:sldMkLst>
          <pc:docMk/>
          <pc:sldMk cId="4119394433" sldId="259"/>
        </pc:sldMkLst>
        <pc:spChg chg="del">
          <ac:chgData name="Shay Axelrod" userId="310b0d24785f8b3b" providerId="LiveId" clId="{7F4DFF95-729F-4F19-AF4E-8410B55E10BB}" dt="2020-06-17T09:44:25.171" v="91" actId="478"/>
          <ac:spMkLst>
            <pc:docMk/>
            <pc:sldMk cId="4119394433" sldId="259"/>
            <ac:spMk id="2" creationId="{ABD4EFFC-C8D6-4A6E-B7A3-51319E64D579}"/>
          </ac:spMkLst>
        </pc:spChg>
        <pc:spChg chg="del">
          <ac:chgData name="Shay Axelrod" userId="310b0d24785f8b3b" providerId="LiveId" clId="{7F4DFF95-729F-4F19-AF4E-8410B55E10BB}" dt="2020-06-17T09:44:25.171" v="91" actId="478"/>
          <ac:spMkLst>
            <pc:docMk/>
            <pc:sldMk cId="4119394433" sldId="259"/>
            <ac:spMk id="3" creationId="{931DF757-0E7F-4638-9976-8333FF2CB675}"/>
          </ac:spMkLst>
        </pc:spChg>
        <pc:spChg chg="add mod">
          <ac:chgData name="Shay Axelrod" userId="310b0d24785f8b3b" providerId="LiveId" clId="{7F4DFF95-729F-4F19-AF4E-8410B55E10BB}" dt="2020-06-17T09:46:22.261" v="124" actId="164"/>
          <ac:spMkLst>
            <pc:docMk/>
            <pc:sldMk cId="4119394433" sldId="259"/>
            <ac:spMk id="6" creationId="{1D024D68-A27E-435E-AB10-F2EA3455BE7C}"/>
          </ac:spMkLst>
        </pc:spChg>
        <pc:spChg chg="add mod">
          <ac:chgData name="Shay Axelrod" userId="310b0d24785f8b3b" providerId="LiveId" clId="{7F4DFF95-729F-4F19-AF4E-8410B55E10BB}" dt="2020-06-17T09:52:12.199" v="308" actId="12788"/>
          <ac:spMkLst>
            <pc:docMk/>
            <pc:sldMk cId="4119394433" sldId="259"/>
            <ac:spMk id="8" creationId="{51D60480-ABAC-4DD0-814B-A96AF30B0F97}"/>
          </ac:spMkLst>
        </pc:spChg>
        <pc:spChg chg="add mod topLvl">
          <ac:chgData name="Shay Axelrod" userId="310b0d24785f8b3b" providerId="LiveId" clId="{7F4DFF95-729F-4F19-AF4E-8410B55E10BB}" dt="2020-06-17T09:51:51.215" v="266" actId="404"/>
          <ac:spMkLst>
            <pc:docMk/>
            <pc:sldMk cId="4119394433" sldId="259"/>
            <ac:spMk id="9" creationId="{B175B8E1-DD29-4775-B84F-D7E2D5768653}"/>
          </ac:spMkLst>
        </pc:spChg>
        <pc:spChg chg="add mod topLvl">
          <ac:chgData name="Shay Axelrod" userId="310b0d24785f8b3b" providerId="LiveId" clId="{7F4DFF95-729F-4F19-AF4E-8410B55E10BB}" dt="2020-06-17T09:51:51.215" v="266" actId="404"/>
          <ac:spMkLst>
            <pc:docMk/>
            <pc:sldMk cId="4119394433" sldId="259"/>
            <ac:spMk id="10" creationId="{E95E2DF8-E63B-47E2-A581-D29E969102C9}"/>
          </ac:spMkLst>
        </pc:spChg>
        <pc:spChg chg="mod topLvl">
          <ac:chgData name="Shay Axelrod" userId="310b0d24785f8b3b" providerId="LiveId" clId="{7F4DFF95-729F-4F19-AF4E-8410B55E10BB}" dt="2020-06-17T09:52:02.712" v="297" actId="1037"/>
          <ac:spMkLst>
            <pc:docMk/>
            <pc:sldMk cId="4119394433" sldId="259"/>
            <ac:spMk id="13" creationId="{F2F74657-FD74-4C75-BA97-5A6B3FB9B2C8}"/>
          </ac:spMkLst>
        </pc:spChg>
        <pc:spChg chg="mod topLvl">
          <ac:chgData name="Shay Axelrod" userId="310b0d24785f8b3b" providerId="LiveId" clId="{7F4DFF95-729F-4F19-AF4E-8410B55E10BB}" dt="2020-06-21T09:56:40.907" v="7828" actId="108"/>
          <ac:spMkLst>
            <pc:docMk/>
            <pc:sldMk cId="4119394433" sldId="259"/>
            <ac:spMk id="14" creationId="{709E4C53-0487-43CD-88D9-906590430660}"/>
          </ac:spMkLst>
        </pc:spChg>
        <pc:spChg chg="mod topLvl">
          <ac:chgData name="Shay Axelrod" userId="310b0d24785f8b3b" providerId="LiveId" clId="{7F4DFF95-729F-4F19-AF4E-8410B55E10BB}" dt="2020-06-17T09:51:58.036" v="295" actId="1038"/>
          <ac:spMkLst>
            <pc:docMk/>
            <pc:sldMk cId="4119394433" sldId="259"/>
            <ac:spMk id="16" creationId="{D0D9B8A9-3ECD-4849-AE38-9701AB8E7085}"/>
          </ac:spMkLst>
        </pc:spChg>
        <pc:spChg chg="mod topLvl">
          <ac:chgData name="Shay Axelrod" userId="310b0d24785f8b3b" providerId="LiveId" clId="{7F4DFF95-729F-4F19-AF4E-8410B55E10BB}" dt="2020-06-17T09:51:51.215" v="266" actId="404"/>
          <ac:spMkLst>
            <pc:docMk/>
            <pc:sldMk cId="4119394433" sldId="259"/>
            <ac:spMk id="17" creationId="{772DE2B2-FE34-47CC-A34C-D1C22AB60179}"/>
          </ac:spMkLst>
        </pc:spChg>
        <pc:grpChg chg="add mod">
          <ac:chgData name="Shay Axelrod" userId="310b0d24785f8b3b" providerId="LiveId" clId="{7F4DFF95-729F-4F19-AF4E-8410B55E10BB}" dt="2020-06-17T09:46:22.261" v="124" actId="164"/>
          <ac:grpSpMkLst>
            <pc:docMk/>
            <pc:sldMk cId="4119394433" sldId="259"/>
            <ac:grpSpMk id="7" creationId="{DC7E0993-4C51-4261-9DAB-9FDD73CA8736}"/>
          </ac:grpSpMkLst>
        </pc:grpChg>
        <pc:grpChg chg="add del mod">
          <ac:chgData name="Shay Axelrod" userId="310b0d24785f8b3b" providerId="LiveId" clId="{7F4DFF95-729F-4F19-AF4E-8410B55E10BB}" dt="2020-06-17T09:50:49.632" v="240" actId="165"/>
          <ac:grpSpMkLst>
            <pc:docMk/>
            <pc:sldMk cId="4119394433" sldId="259"/>
            <ac:grpSpMk id="11" creationId="{794155B4-43CE-4B95-BBFB-E0180CF1FF53}"/>
          </ac:grpSpMkLst>
        </pc:grpChg>
        <pc:grpChg chg="add del mod">
          <ac:chgData name="Shay Axelrod" userId="310b0d24785f8b3b" providerId="LiveId" clId="{7F4DFF95-729F-4F19-AF4E-8410B55E10BB}" dt="2020-06-17T09:50:49.632" v="240" actId="165"/>
          <ac:grpSpMkLst>
            <pc:docMk/>
            <pc:sldMk cId="4119394433" sldId="259"/>
            <ac:grpSpMk id="12" creationId="{90D47023-FF00-41B2-A202-832458551B3F}"/>
          </ac:grpSpMkLst>
        </pc:grpChg>
        <pc:grpChg chg="add del mod">
          <ac:chgData name="Shay Axelrod" userId="310b0d24785f8b3b" providerId="LiveId" clId="{7F4DFF95-729F-4F19-AF4E-8410B55E10BB}" dt="2020-06-17T09:50:49.632" v="240" actId="165"/>
          <ac:grpSpMkLst>
            <pc:docMk/>
            <pc:sldMk cId="4119394433" sldId="259"/>
            <ac:grpSpMk id="15" creationId="{6D93D117-9519-47CA-97C8-3BAD28EB72EC}"/>
          </ac:grpSpMkLst>
        </pc:grpChg>
        <pc:grpChg chg="add mod">
          <ac:chgData name="Shay Axelrod" userId="310b0d24785f8b3b" providerId="LiveId" clId="{7F4DFF95-729F-4F19-AF4E-8410B55E10BB}" dt="2020-06-17T09:51:28.418" v="258" actId="164"/>
          <ac:grpSpMkLst>
            <pc:docMk/>
            <pc:sldMk cId="4119394433" sldId="259"/>
            <ac:grpSpMk id="18" creationId="{A28B9B75-75E1-4E8F-9827-4D6B6979B816}"/>
          </ac:grpSpMkLst>
        </pc:grpChg>
        <pc:grpChg chg="add mod">
          <ac:chgData name="Shay Axelrod" userId="310b0d24785f8b3b" providerId="LiveId" clId="{7F4DFF95-729F-4F19-AF4E-8410B55E10BB}" dt="2020-06-17T09:51:28.418" v="258" actId="164"/>
          <ac:grpSpMkLst>
            <pc:docMk/>
            <pc:sldMk cId="4119394433" sldId="259"/>
            <ac:grpSpMk id="19" creationId="{C32D0336-268D-4143-8AC0-CEFC7A9E4535}"/>
          </ac:grpSpMkLst>
        </pc:grpChg>
        <pc:grpChg chg="add mod">
          <ac:chgData name="Shay Axelrod" userId="310b0d24785f8b3b" providerId="LiveId" clId="{7F4DFF95-729F-4F19-AF4E-8410B55E10BB}" dt="2020-06-17T09:51:28.418" v="258" actId="164"/>
          <ac:grpSpMkLst>
            <pc:docMk/>
            <pc:sldMk cId="4119394433" sldId="259"/>
            <ac:grpSpMk id="20" creationId="{C6608739-9A58-44C1-8C1E-2C3F3A8A03AF}"/>
          </ac:grpSpMkLst>
        </pc:grpChg>
        <pc:grpChg chg="add mod">
          <ac:chgData name="Shay Axelrod" userId="310b0d24785f8b3b" providerId="LiveId" clId="{7F4DFF95-729F-4F19-AF4E-8410B55E10BB}" dt="2020-06-17T09:51:55.296" v="288" actId="1036"/>
          <ac:grpSpMkLst>
            <pc:docMk/>
            <pc:sldMk cId="4119394433" sldId="259"/>
            <ac:grpSpMk id="21" creationId="{306ADE86-9CD2-4B84-A499-A0ADA2F64EE0}"/>
          </ac:grpSpMkLst>
        </pc:grpChg>
        <pc:picChg chg="add mod">
          <ac:chgData name="Shay Axelrod" userId="310b0d24785f8b3b" providerId="LiveId" clId="{7F4DFF95-729F-4F19-AF4E-8410B55E10BB}" dt="2020-06-17T09:46:22.261" v="124" actId="164"/>
          <ac:picMkLst>
            <pc:docMk/>
            <pc:sldMk cId="4119394433" sldId="259"/>
            <ac:picMk id="5" creationId="{94C60D7B-4409-49D3-B53E-7C012C3DA0A9}"/>
          </ac:picMkLst>
        </pc:picChg>
      </pc:sldChg>
      <pc:sldChg chg="addSp delSp modSp add del mod setBg">
        <pc:chgData name="Shay Axelrod" userId="310b0d24785f8b3b" providerId="LiveId" clId="{7F4DFF95-729F-4F19-AF4E-8410B55E10BB}" dt="2020-06-24T12:29:01.934" v="13022" actId="47"/>
        <pc:sldMkLst>
          <pc:docMk/>
          <pc:sldMk cId="367242603" sldId="260"/>
        </pc:sldMkLst>
        <pc:spChg chg="mod ord">
          <ac:chgData name="Shay Axelrod" userId="310b0d24785f8b3b" providerId="LiveId" clId="{7F4DFF95-729F-4F19-AF4E-8410B55E10BB}" dt="2020-06-24T12:28:08.065" v="12975" actId="26606"/>
          <ac:spMkLst>
            <pc:docMk/>
            <pc:sldMk cId="367242603" sldId="260"/>
            <ac:spMk id="2" creationId="{41C85276-27C5-4CE0-A37C-E47769D4E84C}"/>
          </ac:spMkLst>
        </pc:spChg>
        <pc:spChg chg="add mod">
          <ac:chgData name="Shay Axelrod" userId="310b0d24785f8b3b" providerId="LiveId" clId="{7F4DFF95-729F-4F19-AF4E-8410B55E10BB}" dt="2020-06-24T12:28:15.690" v="12994" actId="403"/>
          <ac:spMkLst>
            <pc:docMk/>
            <pc:sldMk cId="367242603" sldId="260"/>
            <ac:spMk id="3" creationId="{4AB294C2-C183-437A-BF13-FB8647E9B6F1}"/>
          </ac:spMkLst>
        </pc:spChg>
        <pc:spChg chg="add del mod">
          <ac:chgData name="Shay Axelrod" userId="310b0d24785f8b3b" providerId="LiveId" clId="{7F4DFF95-729F-4F19-AF4E-8410B55E10BB}" dt="2020-06-24T12:28:33.004" v="13018" actId="1035"/>
          <ac:spMkLst>
            <pc:docMk/>
            <pc:sldMk cId="367242603" sldId="260"/>
            <ac:spMk id="4" creationId="{C92A978D-9DDA-41CD-9A3E-4BEE4F270F90}"/>
          </ac:spMkLst>
        </pc:spChg>
        <pc:spChg chg="add">
          <ac:chgData name="Shay Axelrod" userId="310b0d24785f8b3b" providerId="LiveId" clId="{7F4DFF95-729F-4F19-AF4E-8410B55E10BB}" dt="2020-06-24T12:28:08.065" v="12975" actId="26606"/>
          <ac:spMkLst>
            <pc:docMk/>
            <pc:sldMk cId="367242603" sldId="260"/>
            <ac:spMk id="6" creationId="{4BC99CB9-DDAD-44A2-8A1C-E3AF4E72DF5C}"/>
          </ac:spMkLst>
        </pc:spChg>
        <pc:spChg chg="del">
          <ac:chgData name="Shay Axelrod" userId="310b0d24785f8b3b" providerId="LiveId" clId="{7F4DFF95-729F-4F19-AF4E-8410B55E10BB}" dt="2020-06-17T09:52:42.108" v="311" actId="478"/>
          <ac:spMkLst>
            <pc:docMk/>
            <pc:sldMk cId="367242603" sldId="260"/>
            <ac:spMk id="8" creationId="{51D60480-ABAC-4DD0-814B-A96AF30B0F97}"/>
          </ac:spMkLst>
        </pc:spChg>
        <pc:spChg chg="add del">
          <ac:chgData name="Shay Axelrod" userId="310b0d24785f8b3b" providerId="LiveId" clId="{7F4DFF95-729F-4F19-AF4E-8410B55E10BB}" dt="2020-06-24T12:27:38.664" v="12966" actId="26606"/>
          <ac:spMkLst>
            <pc:docMk/>
            <pc:sldMk cId="367242603" sldId="260"/>
            <ac:spMk id="9" creationId="{43C823D3-D619-407C-89E0-C6F6B1E7A42A}"/>
          </ac:spMkLst>
        </pc:spChg>
        <pc:spChg chg="add del">
          <ac:chgData name="Shay Axelrod" userId="310b0d24785f8b3b" providerId="LiveId" clId="{7F4DFF95-729F-4F19-AF4E-8410B55E10BB}" dt="2020-06-24T12:27:38.664" v="12966" actId="26606"/>
          <ac:spMkLst>
            <pc:docMk/>
            <pc:sldMk cId="367242603" sldId="260"/>
            <ac:spMk id="11" creationId="{047F8E3E-2FFA-4A0F-B3C7-E57ADDCFB415}"/>
          </ac:spMkLst>
        </pc:spChg>
        <pc:spChg chg="add del">
          <ac:chgData name="Shay Axelrod" userId="310b0d24785f8b3b" providerId="LiveId" clId="{7F4DFF95-729F-4F19-AF4E-8410B55E10BB}" dt="2020-06-24T12:27:42.284" v="12968" actId="26606"/>
          <ac:spMkLst>
            <pc:docMk/>
            <pc:sldMk cId="367242603" sldId="260"/>
            <ac:spMk id="25" creationId="{FA3C7DEA-BCC2-4295-8850-147993296189}"/>
          </ac:spMkLst>
        </pc:spChg>
        <pc:spChg chg="add del">
          <ac:chgData name="Shay Axelrod" userId="310b0d24785f8b3b" providerId="LiveId" clId="{7F4DFF95-729F-4F19-AF4E-8410B55E10BB}" dt="2020-06-24T12:27:42.284" v="12968" actId="26606"/>
          <ac:spMkLst>
            <pc:docMk/>
            <pc:sldMk cId="367242603" sldId="260"/>
            <ac:spMk id="26" creationId="{C289949D-B9F6-468A-86FE-2694DC5AE773}"/>
          </ac:spMkLst>
        </pc:spChg>
        <pc:spChg chg="add del">
          <ac:chgData name="Shay Axelrod" userId="310b0d24785f8b3b" providerId="LiveId" clId="{7F4DFF95-729F-4F19-AF4E-8410B55E10BB}" dt="2020-06-24T12:27:44.041" v="12970" actId="26606"/>
          <ac:spMkLst>
            <pc:docMk/>
            <pc:sldMk cId="367242603" sldId="260"/>
            <ac:spMk id="33" creationId="{43C823D3-D619-407C-89E0-C6F6B1E7A42A}"/>
          </ac:spMkLst>
        </pc:spChg>
        <pc:spChg chg="add del">
          <ac:chgData name="Shay Axelrod" userId="310b0d24785f8b3b" providerId="LiveId" clId="{7F4DFF95-729F-4F19-AF4E-8410B55E10BB}" dt="2020-06-24T12:27:44.041" v="12970" actId="26606"/>
          <ac:spMkLst>
            <pc:docMk/>
            <pc:sldMk cId="367242603" sldId="260"/>
            <ac:spMk id="34" creationId="{047F8E3E-2FFA-4A0F-B3C7-E57ADDCFB415}"/>
          </ac:spMkLst>
        </pc:spChg>
        <pc:grpChg chg="del">
          <ac:chgData name="Shay Axelrod" userId="310b0d24785f8b3b" providerId="LiveId" clId="{7F4DFF95-729F-4F19-AF4E-8410B55E10BB}" dt="2020-06-17T09:52:41.063" v="310" actId="478"/>
          <ac:grpSpMkLst>
            <pc:docMk/>
            <pc:sldMk cId="367242603" sldId="260"/>
            <ac:grpSpMk id="7" creationId="{DC7E0993-4C51-4261-9DAB-9FDD73CA8736}"/>
          </ac:grpSpMkLst>
        </pc:grpChg>
        <pc:grpChg chg="add">
          <ac:chgData name="Shay Axelrod" userId="310b0d24785f8b3b" providerId="LiveId" clId="{7F4DFF95-729F-4F19-AF4E-8410B55E10BB}" dt="2020-06-24T12:28:08.065" v="12975" actId="26606"/>
          <ac:grpSpMkLst>
            <pc:docMk/>
            <pc:sldMk cId="367242603" sldId="260"/>
            <ac:grpSpMk id="10" creationId="{05545017-2445-4AB3-95A6-48F17C802612}"/>
          </ac:grpSpMkLst>
        </pc:grpChg>
        <pc:grpChg chg="add del">
          <ac:chgData name="Shay Axelrod" userId="310b0d24785f8b3b" providerId="LiveId" clId="{7F4DFF95-729F-4F19-AF4E-8410B55E10BB}" dt="2020-06-24T12:27:38.664" v="12966" actId="26606"/>
          <ac:grpSpMkLst>
            <pc:docMk/>
            <pc:sldMk cId="367242603" sldId="260"/>
            <ac:grpSpMk id="13" creationId="{33D939F1-7ABE-4D0E-946A-43F37F556AFD}"/>
          </ac:grpSpMkLst>
        </pc:grpChg>
        <pc:grpChg chg="add">
          <ac:chgData name="Shay Axelrod" userId="310b0d24785f8b3b" providerId="LiveId" clId="{7F4DFF95-729F-4F19-AF4E-8410B55E10BB}" dt="2020-06-24T12:28:08.065" v="12975" actId="26606"/>
          <ac:grpSpMkLst>
            <pc:docMk/>
            <pc:sldMk cId="367242603" sldId="260"/>
            <ac:grpSpMk id="17" creationId="{06B7259D-F2AD-42FE-B984-6D1D74321C5D}"/>
          </ac:grpSpMkLst>
        </pc:grpChg>
        <pc:grpChg chg="add del">
          <ac:chgData name="Shay Axelrod" userId="310b0d24785f8b3b" providerId="LiveId" clId="{7F4DFF95-729F-4F19-AF4E-8410B55E10BB}" dt="2020-06-24T12:27:38.664" v="12966" actId="26606"/>
          <ac:grpSpMkLst>
            <pc:docMk/>
            <pc:sldMk cId="367242603" sldId="260"/>
            <ac:grpSpMk id="19" creationId="{9DB3963A-4187-4A72-9DA4-CA6BADE22931}"/>
          </ac:grpSpMkLst>
        </pc:grpChg>
        <pc:grpChg chg="del">
          <ac:chgData name="Shay Axelrod" userId="310b0d24785f8b3b" providerId="LiveId" clId="{7F4DFF95-729F-4F19-AF4E-8410B55E10BB}" dt="2020-06-17T09:52:42.809" v="312" actId="478"/>
          <ac:grpSpMkLst>
            <pc:docMk/>
            <pc:sldMk cId="367242603" sldId="260"/>
            <ac:grpSpMk id="21" creationId="{306ADE86-9CD2-4B84-A499-A0ADA2F64EE0}"/>
          </ac:grpSpMkLst>
        </pc:grpChg>
        <pc:grpChg chg="add del">
          <ac:chgData name="Shay Axelrod" userId="310b0d24785f8b3b" providerId="LiveId" clId="{7F4DFF95-729F-4F19-AF4E-8410B55E10BB}" dt="2020-06-24T12:27:42.284" v="12968" actId="26606"/>
          <ac:grpSpMkLst>
            <pc:docMk/>
            <pc:sldMk cId="367242603" sldId="260"/>
            <ac:grpSpMk id="27" creationId="{E4DF0958-0C87-4C28-9554-2FADC788C2B1}"/>
          </ac:grpSpMkLst>
        </pc:grpChg>
        <pc:grpChg chg="add del">
          <ac:chgData name="Shay Axelrod" userId="310b0d24785f8b3b" providerId="LiveId" clId="{7F4DFF95-729F-4F19-AF4E-8410B55E10BB}" dt="2020-06-24T12:27:44.041" v="12970" actId="26606"/>
          <ac:grpSpMkLst>
            <pc:docMk/>
            <pc:sldMk cId="367242603" sldId="260"/>
            <ac:grpSpMk id="35" creationId="{33D939F1-7ABE-4D0E-946A-43F37F556AFD}"/>
          </ac:grpSpMkLst>
        </pc:grpChg>
        <pc:grpChg chg="add del">
          <ac:chgData name="Shay Axelrod" userId="310b0d24785f8b3b" providerId="LiveId" clId="{7F4DFF95-729F-4F19-AF4E-8410B55E10BB}" dt="2020-06-24T12:27:44.041" v="12970" actId="26606"/>
          <ac:grpSpMkLst>
            <pc:docMk/>
            <pc:sldMk cId="367242603" sldId="260"/>
            <ac:grpSpMk id="36" creationId="{9DB3963A-4187-4A72-9DA4-CA6BADE22931}"/>
          </ac:grpSpMkLst>
        </pc:grpChg>
      </pc:sldChg>
      <pc:sldChg chg="addSp delSp modSp add del mod">
        <pc:chgData name="Shay Axelrod" userId="310b0d24785f8b3b" providerId="LiveId" clId="{7F4DFF95-729F-4F19-AF4E-8410B55E10BB}" dt="2020-06-24T12:37:44.546" v="13094" actId="47"/>
        <pc:sldMkLst>
          <pc:docMk/>
          <pc:sldMk cId="1019379657" sldId="261"/>
        </pc:sldMkLst>
        <pc:spChg chg="add del">
          <ac:chgData name="Shay Axelrod" userId="310b0d24785f8b3b" providerId="LiveId" clId="{7F4DFF95-729F-4F19-AF4E-8410B55E10BB}" dt="2020-06-22T15:46:04.034" v="10765" actId="478"/>
          <ac:spMkLst>
            <pc:docMk/>
            <pc:sldMk cId="1019379657" sldId="261"/>
            <ac:spMk id="2" creationId="{41C85276-27C5-4CE0-A37C-E47769D4E84C}"/>
          </ac:spMkLst>
        </pc:spChg>
        <pc:spChg chg="mod">
          <ac:chgData name="Shay Axelrod" userId="310b0d24785f8b3b" providerId="LiveId" clId="{7F4DFF95-729F-4F19-AF4E-8410B55E10BB}" dt="2020-06-17T10:57:51.504" v="3104" actId="14100"/>
          <ac:spMkLst>
            <pc:docMk/>
            <pc:sldMk cId="1019379657" sldId="261"/>
            <ac:spMk id="3" creationId="{4AB294C2-C183-437A-BF13-FB8647E9B6F1}"/>
          </ac:spMkLst>
        </pc:spChg>
        <pc:spChg chg="del mod">
          <ac:chgData name="Shay Axelrod" userId="310b0d24785f8b3b" providerId="LiveId" clId="{7F4DFF95-729F-4F19-AF4E-8410B55E10BB}" dt="2020-06-22T15:45:57.899" v="10763"/>
          <ac:spMkLst>
            <pc:docMk/>
            <pc:sldMk cId="1019379657" sldId="261"/>
            <ac:spMk id="4" creationId="{C92A978D-9DDA-41CD-9A3E-4BEE4F270F90}"/>
          </ac:spMkLst>
        </pc:spChg>
        <pc:spChg chg="add del mod">
          <ac:chgData name="Shay Axelrod" userId="310b0d24785f8b3b" providerId="LiveId" clId="{7F4DFF95-729F-4F19-AF4E-8410B55E10BB}" dt="2020-06-22T15:47:10.485" v="10777" actId="478"/>
          <ac:spMkLst>
            <pc:docMk/>
            <pc:sldMk cId="1019379657" sldId="261"/>
            <ac:spMk id="6" creationId="{6D86DBD1-EA4A-4270-AE24-6A71D454F307}"/>
          </ac:spMkLst>
        </pc:spChg>
        <pc:spChg chg="add del mod">
          <ac:chgData name="Shay Axelrod" userId="310b0d24785f8b3b" providerId="LiveId" clId="{7F4DFF95-729F-4F19-AF4E-8410B55E10BB}" dt="2020-06-22T15:52:29.126" v="10822" actId="478"/>
          <ac:spMkLst>
            <pc:docMk/>
            <pc:sldMk cId="1019379657" sldId="261"/>
            <ac:spMk id="8" creationId="{1492541F-7B66-4FBF-A06D-00B098CF399D}"/>
          </ac:spMkLst>
        </pc:spChg>
        <pc:spChg chg="add mod">
          <ac:chgData name="Shay Axelrod" userId="310b0d24785f8b3b" providerId="LiveId" clId="{7F4DFF95-729F-4F19-AF4E-8410B55E10BB}" dt="2020-06-22T15:53:55.146" v="10831" actId="20577"/>
          <ac:spMkLst>
            <pc:docMk/>
            <pc:sldMk cId="1019379657" sldId="261"/>
            <ac:spMk id="10" creationId="{F320AD47-5606-4920-A866-8B635E223A18}"/>
          </ac:spMkLst>
        </pc:spChg>
      </pc:sldChg>
      <pc:sldChg chg="addSp delSp modSp add del mod ord">
        <pc:chgData name="Shay Axelrod" userId="310b0d24785f8b3b" providerId="LiveId" clId="{7F4DFF95-729F-4F19-AF4E-8410B55E10BB}" dt="2020-06-24T12:38:13.299" v="13102" actId="47"/>
        <pc:sldMkLst>
          <pc:docMk/>
          <pc:sldMk cId="3079188089" sldId="262"/>
        </pc:sldMkLst>
        <pc:spChg chg="mod">
          <ac:chgData name="Shay Axelrod" userId="310b0d24785f8b3b" providerId="LiveId" clId="{7F4DFF95-729F-4F19-AF4E-8410B55E10BB}" dt="2020-06-17T10:44:45.689" v="2500" actId="313"/>
          <ac:spMkLst>
            <pc:docMk/>
            <pc:sldMk cId="3079188089" sldId="262"/>
            <ac:spMk id="3" creationId="{4AB294C2-C183-437A-BF13-FB8647E9B6F1}"/>
          </ac:spMkLst>
        </pc:spChg>
        <pc:spChg chg="del mod">
          <ac:chgData name="Shay Axelrod" userId="310b0d24785f8b3b" providerId="LiveId" clId="{7F4DFF95-729F-4F19-AF4E-8410B55E10BB}" dt="2020-06-22T15:52:00.380" v="10814" actId="478"/>
          <ac:spMkLst>
            <pc:docMk/>
            <pc:sldMk cId="3079188089" sldId="262"/>
            <ac:spMk id="4" creationId="{C92A978D-9DDA-41CD-9A3E-4BEE4F270F90}"/>
          </ac:spMkLst>
        </pc:spChg>
        <pc:spChg chg="add del mod">
          <ac:chgData name="Shay Axelrod" userId="310b0d24785f8b3b" providerId="LiveId" clId="{7F4DFF95-729F-4F19-AF4E-8410B55E10BB}" dt="2020-06-22T15:52:58.982" v="10826" actId="478"/>
          <ac:spMkLst>
            <pc:docMk/>
            <pc:sldMk cId="3079188089" sldId="262"/>
            <ac:spMk id="6" creationId="{F4CFE104-EE0F-4281-AAB4-D8E95D01DBF6}"/>
          </ac:spMkLst>
        </pc:spChg>
        <pc:spChg chg="add mod">
          <ac:chgData name="Shay Axelrod" userId="310b0d24785f8b3b" providerId="LiveId" clId="{7F4DFF95-729F-4F19-AF4E-8410B55E10BB}" dt="2020-06-22T15:53:04.694" v="10828"/>
          <ac:spMkLst>
            <pc:docMk/>
            <pc:sldMk cId="3079188089" sldId="262"/>
            <ac:spMk id="8" creationId="{B812EB6E-8DCA-44B0-A15C-8FD029008C70}"/>
          </ac:spMkLst>
        </pc:spChg>
        <pc:picChg chg="add del">
          <ac:chgData name="Shay Axelrod" userId="310b0d24785f8b3b" providerId="LiveId" clId="{7F4DFF95-729F-4F19-AF4E-8410B55E10BB}" dt="2020-06-22T16:20:43.500" v="11303" actId="22"/>
          <ac:picMkLst>
            <pc:docMk/>
            <pc:sldMk cId="3079188089" sldId="262"/>
            <ac:picMk id="10" creationId="{F6218447-7008-4A04-B0E1-A3EA473E155B}"/>
          </ac:picMkLst>
        </pc:picChg>
      </pc:sldChg>
      <pc:sldChg chg="addSp">
        <pc:chgData name="Shay Axelrod" userId="310b0d24785f8b3b" providerId="LiveId" clId="{7F4DFF95-729F-4F19-AF4E-8410B55E10BB}" dt="2020-06-22T16:36:50.543" v="11707"/>
        <pc:sldMkLst>
          <pc:docMk/>
          <pc:sldMk cId="1060467699" sldId="263"/>
        </pc:sldMkLst>
        <pc:picChg chg="add">
          <ac:chgData name="Shay Axelrod" userId="310b0d24785f8b3b" providerId="LiveId" clId="{7F4DFF95-729F-4F19-AF4E-8410B55E10BB}" dt="2020-06-22T16:36:50.543" v="11707"/>
          <ac:picMkLst>
            <pc:docMk/>
            <pc:sldMk cId="1060467699" sldId="263"/>
            <ac:picMk id="1026" creationId="{C38C23CC-AA1B-46A9-A488-5174278EE3AA}"/>
          </ac:picMkLst>
        </pc:picChg>
      </pc:sldChg>
      <pc:sldChg chg="addSp delSp modSp add del mod ord">
        <pc:chgData name="Shay Axelrod" userId="310b0d24785f8b3b" providerId="LiveId" clId="{7F4DFF95-729F-4F19-AF4E-8410B55E10BB}" dt="2020-06-24T12:38:06.871" v="13099" actId="47"/>
        <pc:sldMkLst>
          <pc:docMk/>
          <pc:sldMk cId="3978345083" sldId="263"/>
        </pc:sldMkLst>
        <pc:spChg chg="mod">
          <ac:chgData name="Shay Axelrod" userId="310b0d24785f8b3b" providerId="LiveId" clId="{7F4DFF95-729F-4F19-AF4E-8410B55E10BB}" dt="2020-06-17T10:57:23.886" v="3073" actId="20577"/>
          <ac:spMkLst>
            <pc:docMk/>
            <pc:sldMk cId="3978345083" sldId="263"/>
            <ac:spMk id="3" creationId="{4AB294C2-C183-437A-BF13-FB8647E9B6F1}"/>
          </ac:spMkLst>
        </pc:spChg>
        <pc:spChg chg="del mod">
          <ac:chgData name="Shay Axelrod" userId="310b0d24785f8b3b" providerId="LiveId" clId="{7F4DFF95-729F-4F19-AF4E-8410B55E10BB}" dt="2020-06-22T16:02:15.411" v="10832" actId="478"/>
          <ac:spMkLst>
            <pc:docMk/>
            <pc:sldMk cId="3978345083" sldId="263"/>
            <ac:spMk id="4" creationId="{C92A978D-9DDA-41CD-9A3E-4BEE4F270F90}"/>
          </ac:spMkLst>
        </pc:spChg>
        <pc:spChg chg="add mod">
          <ac:chgData name="Shay Axelrod" userId="310b0d24785f8b3b" providerId="LiveId" clId="{7F4DFF95-729F-4F19-AF4E-8410B55E10BB}" dt="2020-06-22T16:36:48.974" v="11706" actId="1076"/>
          <ac:spMkLst>
            <pc:docMk/>
            <pc:sldMk cId="3978345083" sldId="263"/>
            <ac:spMk id="6" creationId="{F3627EB5-1892-499C-B6BE-396BE606D109}"/>
          </ac:spMkLst>
        </pc:spChg>
        <pc:picChg chg="add del mod">
          <ac:chgData name="Shay Axelrod" userId="310b0d24785f8b3b" providerId="LiveId" clId="{7F4DFF95-729F-4F19-AF4E-8410B55E10BB}" dt="2020-06-17T10:48:33.077" v="2508" actId="478"/>
          <ac:picMkLst>
            <pc:docMk/>
            <pc:sldMk cId="3978345083" sldId="263"/>
            <ac:picMk id="6" creationId="{440B30F9-D22C-4DB5-B489-971C05A89DB0}"/>
          </ac:picMkLst>
        </pc:picChg>
        <pc:picChg chg="add del mod">
          <ac:chgData name="Shay Axelrod" userId="310b0d24785f8b3b" providerId="LiveId" clId="{7F4DFF95-729F-4F19-AF4E-8410B55E10BB}" dt="2020-06-22T16:36:03.041" v="11704" actId="478"/>
          <ac:picMkLst>
            <pc:docMk/>
            <pc:sldMk cId="3978345083" sldId="263"/>
            <ac:picMk id="8" creationId="{30F0B17E-CE26-4C47-9D4C-F2806F1653F8}"/>
          </ac:picMkLst>
        </pc:picChg>
        <pc:picChg chg="mod">
          <ac:chgData name="Shay Axelrod" userId="310b0d24785f8b3b" providerId="LiveId" clId="{7F4DFF95-729F-4F19-AF4E-8410B55E10BB}" dt="2020-06-22T16:37:23.017" v="11726" actId="1036"/>
          <ac:picMkLst>
            <pc:docMk/>
            <pc:sldMk cId="3978345083" sldId="263"/>
            <ac:picMk id="1026" creationId="{C38C23CC-AA1B-46A9-A488-5174278EE3AA}"/>
          </ac:picMkLst>
        </pc:picChg>
      </pc:sldChg>
      <pc:sldChg chg="modSp add del mod">
        <pc:chgData name="Shay Axelrod" userId="310b0d24785f8b3b" providerId="LiveId" clId="{7F4DFF95-729F-4F19-AF4E-8410B55E10BB}" dt="2020-06-24T12:38:26.352" v="13105" actId="47"/>
        <pc:sldMkLst>
          <pc:docMk/>
          <pc:sldMk cId="2321550592" sldId="264"/>
        </pc:sldMkLst>
        <pc:spChg chg="mod">
          <ac:chgData name="Shay Axelrod" userId="310b0d24785f8b3b" providerId="LiveId" clId="{7F4DFF95-729F-4F19-AF4E-8410B55E10BB}" dt="2020-06-22T16:42:46.551" v="11746" actId="207"/>
          <ac:spMkLst>
            <pc:docMk/>
            <pc:sldMk cId="2321550592" sldId="264"/>
            <ac:spMk id="4" creationId="{C92A978D-9DDA-41CD-9A3E-4BEE4F270F90}"/>
          </ac:spMkLst>
        </pc:spChg>
      </pc:sldChg>
      <pc:sldChg chg="addSp delSp modSp add del mod">
        <pc:chgData name="Shay Axelrod" userId="310b0d24785f8b3b" providerId="LiveId" clId="{7F4DFF95-729F-4F19-AF4E-8410B55E10BB}" dt="2020-06-24T13:16:12.571" v="13117" actId="47"/>
        <pc:sldMkLst>
          <pc:docMk/>
          <pc:sldMk cId="760085758" sldId="265"/>
        </pc:sldMkLst>
        <pc:spChg chg="mod">
          <ac:chgData name="Shay Axelrod" userId="310b0d24785f8b3b" providerId="LiveId" clId="{7F4DFF95-729F-4F19-AF4E-8410B55E10BB}" dt="2020-06-17T11:03:44.175" v="3349" actId="20577"/>
          <ac:spMkLst>
            <pc:docMk/>
            <pc:sldMk cId="760085758" sldId="265"/>
            <ac:spMk id="3" creationId="{4AB294C2-C183-437A-BF13-FB8647E9B6F1}"/>
          </ac:spMkLst>
        </pc:spChg>
        <pc:spChg chg="del">
          <ac:chgData name="Shay Axelrod" userId="310b0d24785f8b3b" providerId="LiveId" clId="{7F4DFF95-729F-4F19-AF4E-8410B55E10BB}" dt="2020-06-17T11:03:47.921" v="3350" actId="478"/>
          <ac:spMkLst>
            <pc:docMk/>
            <pc:sldMk cId="760085758" sldId="265"/>
            <ac:spMk id="4" creationId="{C92A978D-9DDA-41CD-9A3E-4BEE4F270F90}"/>
          </ac:spMkLst>
        </pc:spChg>
        <pc:spChg chg="mod">
          <ac:chgData name="Shay Axelrod" userId="310b0d24785f8b3b" providerId="LiveId" clId="{7F4DFF95-729F-4F19-AF4E-8410B55E10BB}" dt="2020-06-17T11:46:29.333" v="4392"/>
          <ac:spMkLst>
            <pc:docMk/>
            <pc:sldMk cId="760085758" sldId="265"/>
            <ac:spMk id="14" creationId="{BCBE4323-F70B-4702-BA7F-75100AF5DDD4}"/>
          </ac:spMkLst>
        </pc:spChg>
        <pc:spChg chg="mod">
          <ac:chgData name="Shay Axelrod" userId="310b0d24785f8b3b" providerId="LiveId" clId="{7F4DFF95-729F-4F19-AF4E-8410B55E10BB}" dt="2020-06-17T11:46:29.333" v="4392"/>
          <ac:spMkLst>
            <pc:docMk/>
            <pc:sldMk cId="760085758" sldId="265"/>
            <ac:spMk id="15" creationId="{81326964-430F-4471-A4A4-8F5C42B53176}"/>
          </ac:spMkLst>
        </pc:spChg>
        <pc:spChg chg="mod">
          <ac:chgData name="Shay Axelrod" userId="310b0d24785f8b3b" providerId="LiveId" clId="{7F4DFF95-729F-4F19-AF4E-8410B55E10BB}" dt="2020-06-17T11:46:29.333" v="4392"/>
          <ac:spMkLst>
            <pc:docMk/>
            <pc:sldMk cId="760085758" sldId="265"/>
            <ac:spMk id="16" creationId="{968555D5-7ADB-493A-8040-2F5A6250DE8B}"/>
          </ac:spMkLst>
        </pc:spChg>
        <pc:spChg chg="mod">
          <ac:chgData name="Shay Axelrod" userId="310b0d24785f8b3b" providerId="LiveId" clId="{7F4DFF95-729F-4F19-AF4E-8410B55E10BB}" dt="2020-06-17T11:46:29.333" v="4392"/>
          <ac:spMkLst>
            <pc:docMk/>
            <pc:sldMk cId="760085758" sldId="265"/>
            <ac:spMk id="17" creationId="{CF050479-2CD5-484E-900F-CE4623CC2172}"/>
          </ac:spMkLst>
        </pc:spChg>
        <pc:spChg chg="mod">
          <ac:chgData name="Shay Axelrod" userId="310b0d24785f8b3b" providerId="LiveId" clId="{7F4DFF95-729F-4F19-AF4E-8410B55E10BB}" dt="2020-06-17T11:46:29.333" v="4392"/>
          <ac:spMkLst>
            <pc:docMk/>
            <pc:sldMk cId="760085758" sldId="265"/>
            <ac:spMk id="18" creationId="{E65A0160-9C2C-4ACC-B7DA-789DA4D2744B}"/>
          </ac:spMkLst>
        </pc:spChg>
        <pc:spChg chg="mod">
          <ac:chgData name="Shay Axelrod" userId="310b0d24785f8b3b" providerId="LiveId" clId="{7F4DFF95-729F-4F19-AF4E-8410B55E10BB}" dt="2020-06-17T11:46:29.333" v="4392"/>
          <ac:spMkLst>
            <pc:docMk/>
            <pc:sldMk cId="760085758" sldId="265"/>
            <ac:spMk id="19" creationId="{1A182638-B30F-4D7C-928F-FC061F5B31D2}"/>
          </ac:spMkLst>
        </pc:spChg>
        <pc:spChg chg="mod">
          <ac:chgData name="Shay Axelrod" userId="310b0d24785f8b3b" providerId="LiveId" clId="{7F4DFF95-729F-4F19-AF4E-8410B55E10BB}" dt="2020-06-17T11:46:29.333" v="4392"/>
          <ac:spMkLst>
            <pc:docMk/>
            <pc:sldMk cId="760085758" sldId="265"/>
            <ac:spMk id="20" creationId="{2D2CD0F8-9711-4070-B4BC-6E5D4218F910}"/>
          </ac:spMkLst>
        </pc:spChg>
        <pc:spChg chg="mod">
          <ac:chgData name="Shay Axelrod" userId="310b0d24785f8b3b" providerId="LiveId" clId="{7F4DFF95-729F-4F19-AF4E-8410B55E10BB}" dt="2020-06-17T11:46:29.333" v="4392"/>
          <ac:spMkLst>
            <pc:docMk/>
            <pc:sldMk cId="760085758" sldId="265"/>
            <ac:spMk id="21" creationId="{DC567A35-7A49-4EBB-BB9D-09AE190A32B6}"/>
          </ac:spMkLst>
        </pc:spChg>
        <pc:grpChg chg="add mod">
          <ac:chgData name="Shay Axelrod" userId="310b0d24785f8b3b" providerId="LiveId" clId="{7F4DFF95-729F-4F19-AF4E-8410B55E10BB}" dt="2020-06-17T11:46:29.333" v="4392"/>
          <ac:grpSpMkLst>
            <pc:docMk/>
            <pc:sldMk cId="760085758" sldId="265"/>
            <ac:grpSpMk id="7" creationId="{3D446AB3-40ED-472B-A910-85B25FE98717}"/>
          </ac:grpSpMkLst>
        </pc:grpChg>
        <pc:grpChg chg="mod">
          <ac:chgData name="Shay Axelrod" userId="310b0d24785f8b3b" providerId="LiveId" clId="{7F4DFF95-729F-4F19-AF4E-8410B55E10BB}" dt="2020-06-17T11:46:29.333" v="4392"/>
          <ac:grpSpMkLst>
            <pc:docMk/>
            <pc:sldMk cId="760085758" sldId="265"/>
            <ac:grpSpMk id="9" creationId="{7E4C3B57-F38E-40B4-B09C-B47BFD593766}"/>
          </ac:grpSpMkLst>
        </pc:grpChg>
        <pc:grpChg chg="mod">
          <ac:chgData name="Shay Axelrod" userId="310b0d24785f8b3b" providerId="LiveId" clId="{7F4DFF95-729F-4F19-AF4E-8410B55E10BB}" dt="2020-06-17T11:46:29.333" v="4392"/>
          <ac:grpSpMkLst>
            <pc:docMk/>
            <pc:sldMk cId="760085758" sldId="265"/>
            <ac:grpSpMk id="10" creationId="{51149827-C258-4E1A-B13E-3A736A4B4530}"/>
          </ac:grpSpMkLst>
        </pc:grpChg>
        <pc:grpChg chg="mod">
          <ac:chgData name="Shay Axelrod" userId="310b0d24785f8b3b" providerId="LiveId" clId="{7F4DFF95-729F-4F19-AF4E-8410B55E10BB}" dt="2020-06-17T11:46:29.333" v="4392"/>
          <ac:grpSpMkLst>
            <pc:docMk/>
            <pc:sldMk cId="760085758" sldId="265"/>
            <ac:grpSpMk id="11" creationId="{E88F0FE5-174A-452B-B128-57DC71E8CA72}"/>
          </ac:grpSpMkLst>
        </pc:grpChg>
        <pc:grpChg chg="mod">
          <ac:chgData name="Shay Axelrod" userId="310b0d24785f8b3b" providerId="LiveId" clId="{7F4DFF95-729F-4F19-AF4E-8410B55E10BB}" dt="2020-06-17T11:46:29.333" v="4392"/>
          <ac:grpSpMkLst>
            <pc:docMk/>
            <pc:sldMk cId="760085758" sldId="265"/>
            <ac:grpSpMk id="12" creationId="{99B0FACA-A2ED-47B6-875C-005B57C5904E}"/>
          </ac:grpSpMkLst>
        </pc:grpChg>
        <pc:grpChg chg="mod">
          <ac:chgData name="Shay Axelrod" userId="310b0d24785f8b3b" providerId="LiveId" clId="{7F4DFF95-729F-4F19-AF4E-8410B55E10BB}" dt="2020-06-17T11:46:29.333" v="4392"/>
          <ac:grpSpMkLst>
            <pc:docMk/>
            <pc:sldMk cId="760085758" sldId="265"/>
            <ac:grpSpMk id="13" creationId="{E5E2330F-E993-4EEC-950F-AA113FB0F8C1}"/>
          </ac:grpSpMkLst>
        </pc:grpChg>
        <pc:picChg chg="add del mod">
          <ac:chgData name="Shay Axelrod" userId="310b0d24785f8b3b" providerId="LiveId" clId="{7F4DFF95-729F-4F19-AF4E-8410B55E10BB}" dt="2020-06-17T11:46:29.068" v="4391" actId="478"/>
          <ac:picMkLst>
            <pc:docMk/>
            <pc:sldMk cId="760085758" sldId="265"/>
            <ac:picMk id="6" creationId="{A2C7F798-81A7-4406-A2F9-B006BA00D345}"/>
          </ac:picMkLst>
        </pc:picChg>
        <pc:picChg chg="mod">
          <ac:chgData name="Shay Axelrod" userId="310b0d24785f8b3b" providerId="LiveId" clId="{7F4DFF95-729F-4F19-AF4E-8410B55E10BB}" dt="2020-06-17T11:46:29.333" v="4392"/>
          <ac:picMkLst>
            <pc:docMk/>
            <pc:sldMk cId="760085758" sldId="265"/>
            <ac:picMk id="8" creationId="{0ABBD68C-20D0-4690-809A-9488228AA596}"/>
          </ac:picMkLst>
        </pc:picChg>
      </pc:sldChg>
      <pc:sldChg chg="addSp delSp modSp add del mod ord">
        <pc:chgData name="Shay Axelrod" userId="310b0d24785f8b3b" providerId="LiveId" clId="{7F4DFF95-729F-4F19-AF4E-8410B55E10BB}" dt="2020-06-24T13:18:17.886" v="13126" actId="47"/>
        <pc:sldMkLst>
          <pc:docMk/>
          <pc:sldMk cId="3975213959" sldId="266"/>
        </pc:sldMkLst>
        <pc:spChg chg="mod">
          <ac:chgData name="Shay Axelrod" userId="310b0d24785f8b3b" providerId="LiveId" clId="{7F4DFF95-729F-4F19-AF4E-8410B55E10BB}" dt="2020-06-17T13:00:06.311" v="5369"/>
          <ac:spMkLst>
            <pc:docMk/>
            <pc:sldMk cId="3975213959" sldId="266"/>
            <ac:spMk id="3" creationId="{4AB294C2-C183-437A-BF13-FB8647E9B6F1}"/>
          </ac:spMkLst>
        </pc:spChg>
        <pc:spChg chg="mod">
          <ac:chgData name="Shay Axelrod" userId="310b0d24785f8b3b" providerId="LiveId" clId="{7F4DFF95-729F-4F19-AF4E-8410B55E10BB}" dt="2020-06-22T16:43:15.800" v="11747" actId="20577"/>
          <ac:spMkLst>
            <pc:docMk/>
            <pc:sldMk cId="3975213959" sldId="266"/>
            <ac:spMk id="4" creationId="{C92A978D-9DDA-41CD-9A3E-4BEE4F270F90}"/>
          </ac:spMkLst>
        </pc:spChg>
        <pc:spChg chg="add mod topLvl">
          <ac:chgData name="Shay Axelrod" userId="310b0d24785f8b3b" providerId="LiveId" clId="{7F4DFF95-729F-4F19-AF4E-8410B55E10BB}" dt="2020-06-17T11:51:36.208" v="4586" actId="14100"/>
          <ac:spMkLst>
            <pc:docMk/>
            <pc:sldMk cId="3975213959" sldId="266"/>
            <ac:spMk id="7" creationId="{F370355B-DFA4-44C6-A7E5-49BCC9D74017}"/>
          </ac:spMkLst>
        </pc:spChg>
        <pc:spChg chg="add mod">
          <ac:chgData name="Shay Axelrod" userId="310b0d24785f8b3b" providerId="LiveId" clId="{7F4DFF95-729F-4F19-AF4E-8410B55E10BB}" dt="2020-06-17T11:39:17.983" v="4052" actId="164"/>
          <ac:spMkLst>
            <pc:docMk/>
            <pc:sldMk cId="3975213959" sldId="266"/>
            <ac:spMk id="9" creationId="{F97F0950-53E5-410C-80DC-3CE837424D06}"/>
          </ac:spMkLst>
        </pc:spChg>
        <pc:spChg chg="add mod">
          <ac:chgData name="Shay Axelrod" userId="310b0d24785f8b3b" providerId="LiveId" clId="{7F4DFF95-729F-4F19-AF4E-8410B55E10BB}" dt="2020-06-17T13:03:38.694" v="5444" actId="20577"/>
          <ac:spMkLst>
            <pc:docMk/>
            <pc:sldMk cId="3975213959" sldId="266"/>
            <ac:spMk id="10" creationId="{15E92F7B-0240-4D89-A7DB-9D869D64D836}"/>
          </ac:spMkLst>
        </pc:spChg>
        <pc:spChg chg="add mod">
          <ac:chgData name="Shay Axelrod" userId="310b0d24785f8b3b" providerId="LiveId" clId="{7F4DFF95-729F-4F19-AF4E-8410B55E10BB}" dt="2020-06-17T11:39:17.983" v="4052" actId="164"/>
          <ac:spMkLst>
            <pc:docMk/>
            <pc:sldMk cId="3975213959" sldId="266"/>
            <ac:spMk id="11" creationId="{92EDA72B-4719-4307-ABAB-535CDD170B31}"/>
          </ac:spMkLst>
        </pc:spChg>
        <pc:spChg chg="add mod">
          <ac:chgData name="Shay Axelrod" userId="310b0d24785f8b3b" providerId="LiveId" clId="{7F4DFF95-729F-4F19-AF4E-8410B55E10BB}" dt="2020-06-17T13:03:56.858" v="5446" actId="1076"/>
          <ac:spMkLst>
            <pc:docMk/>
            <pc:sldMk cId="3975213959" sldId="266"/>
            <ac:spMk id="12" creationId="{0B1A1121-173F-4858-8C17-1931519CAA89}"/>
          </ac:spMkLst>
        </pc:spChg>
        <pc:spChg chg="add mod">
          <ac:chgData name="Shay Axelrod" userId="310b0d24785f8b3b" providerId="LiveId" clId="{7F4DFF95-729F-4F19-AF4E-8410B55E10BB}" dt="2020-06-17T11:39:17.983" v="4052" actId="164"/>
          <ac:spMkLst>
            <pc:docMk/>
            <pc:sldMk cId="3975213959" sldId="266"/>
            <ac:spMk id="13" creationId="{4105EDDA-C903-4745-8E44-BADF9F9CABD4}"/>
          </ac:spMkLst>
        </pc:spChg>
        <pc:spChg chg="add mod">
          <ac:chgData name="Shay Axelrod" userId="310b0d24785f8b3b" providerId="LiveId" clId="{7F4DFF95-729F-4F19-AF4E-8410B55E10BB}" dt="2020-06-17T11:39:17.983" v="4052" actId="164"/>
          <ac:spMkLst>
            <pc:docMk/>
            <pc:sldMk cId="3975213959" sldId="266"/>
            <ac:spMk id="14" creationId="{F29C38CB-120B-46E1-9CE0-59123543F105}"/>
          </ac:spMkLst>
        </pc:spChg>
        <pc:spChg chg="add mod">
          <ac:chgData name="Shay Axelrod" userId="310b0d24785f8b3b" providerId="LiveId" clId="{7F4DFF95-729F-4F19-AF4E-8410B55E10BB}" dt="2020-06-17T11:39:17.983" v="4052" actId="164"/>
          <ac:spMkLst>
            <pc:docMk/>
            <pc:sldMk cId="3975213959" sldId="266"/>
            <ac:spMk id="15" creationId="{6DBD1088-3EB9-43FD-8C55-CB3BEF8A5A9D}"/>
          </ac:spMkLst>
        </pc:spChg>
        <pc:spChg chg="add mod">
          <ac:chgData name="Shay Axelrod" userId="310b0d24785f8b3b" providerId="LiveId" clId="{7F4DFF95-729F-4F19-AF4E-8410B55E10BB}" dt="2020-06-17T11:58:21.655" v="4866" actId="164"/>
          <ac:spMkLst>
            <pc:docMk/>
            <pc:sldMk cId="3975213959" sldId="266"/>
            <ac:spMk id="18" creationId="{27A3216F-F2AB-4DAF-9E15-00FDB7C7D158}"/>
          </ac:spMkLst>
        </pc:spChg>
        <pc:spChg chg="add mod">
          <ac:chgData name="Shay Axelrod" userId="310b0d24785f8b3b" providerId="LiveId" clId="{7F4DFF95-729F-4F19-AF4E-8410B55E10BB}" dt="2020-06-17T12:03:42.199" v="4892"/>
          <ac:spMkLst>
            <pc:docMk/>
            <pc:sldMk cId="3975213959" sldId="266"/>
            <ac:spMk id="20" creationId="{3D96EAF8-FA3D-4A15-BE94-1C242F3F2631}"/>
          </ac:spMkLst>
        </pc:spChg>
        <pc:grpChg chg="add del mod">
          <ac:chgData name="Shay Axelrod" userId="310b0d24785f8b3b" providerId="LiveId" clId="{7F4DFF95-729F-4F19-AF4E-8410B55E10BB}" dt="2020-06-17T11:26:51.829" v="3596" actId="165"/>
          <ac:grpSpMkLst>
            <pc:docMk/>
            <pc:sldMk cId="3975213959" sldId="266"/>
            <ac:grpSpMk id="5" creationId="{8D0CD05F-46E7-42B6-A71C-87AC7F2127FC}"/>
          </ac:grpSpMkLst>
        </pc:grpChg>
        <pc:grpChg chg="add mod ord">
          <ac:chgData name="Shay Axelrod" userId="310b0d24785f8b3b" providerId="LiveId" clId="{7F4DFF95-729F-4F19-AF4E-8410B55E10BB}" dt="2020-06-17T11:28:37.815" v="3681" actId="14100"/>
          <ac:grpSpMkLst>
            <pc:docMk/>
            <pc:sldMk cId="3975213959" sldId="266"/>
            <ac:grpSpMk id="8" creationId="{372ACE39-17F3-4053-AB32-8C1432F215D1}"/>
          </ac:grpSpMkLst>
        </pc:grpChg>
        <pc:grpChg chg="add mod">
          <ac:chgData name="Shay Axelrod" userId="310b0d24785f8b3b" providerId="LiveId" clId="{7F4DFF95-729F-4F19-AF4E-8410B55E10BB}" dt="2020-06-17T11:58:21.655" v="4866" actId="164"/>
          <ac:grpSpMkLst>
            <pc:docMk/>
            <pc:sldMk cId="3975213959" sldId="266"/>
            <ac:grpSpMk id="16" creationId="{195A401B-6FF3-4013-AE10-82D4D5E2FEC5}"/>
          </ac:grpSpMkLst>
        </pc:grpChg>
        <pc:grpChg chg="add mod">
          <ac:chgData name="Shay Axelrod" userId="310b0d24785f8b3b" providerId="LiveId" clId="{7F4DFF95-729F-4F19-AF4E-8410B55E10BB}" dt="2020-06-17T12:01:40.485" v="4883" actId="1076"/>
          <ac:grpSpMkLst>
            <pc:docMk/>
            <pc:sldMk cId="3975213959" sldId="266"/>
            <ac:grpSpMk id="19" creationId="{48466D7A-0DEA-4F2D-B975-5DBE239617C6}"/>
          </ac:grpSpMkLst>
        </pc:grpChg>
        <pc:picChg chg="add mod topLvl">
          <ac:chgData name="Shay Axelrod" userId="310b0d24785f8b3b" providerId="LiveId" clId="{7F4DFF95-729F-4F19-AF4E-8410B55E10BB}" dt="2020-06-17T11:27:22.008" v="3605" actId="164"/>
          <ac:picMkLst>
            <pc:docMk/>
            <pc:sldMk cId="3975213959" sldId="266"/>
            <ac:picMk id="6" creationId="{DBE805A0-B090-4CCE-B367-8A633336E945}"/>
          </ac:picMkLst>
        </pc:picChg>
      </pc:sldChg>
      <pc:sldChg chg="addSp delSp modSp add del mod">
        <pc:chgData name="Shay Axelrod" userId="310b0d24785f8b3b" providerId="LiveId" clId="{7F4DFF95-729F-4F19-AF4E-8410B55E10BB}" dt="2020-06-24T13:16:35.767" v="13121" actId="47"/>
        <pc:sldMkLst>
          <pc:docMk/>
          <pc:sldMk cId="3096434617" sldId="267"/>
        </pc:sldMkLst>
        <pc:spChg chg="mod">
          <ac:chgData name="Shay Axelrod" userId="310b0d24785f8b3b" providerId="LiveId" clId="{7F4DFF95-729F-4F19-AF4E-8410B55E10BB}" dt="2020-06-17T11:52:58.074" v="4643" actId="14100"/>
          <ac:spMkLst>
            <pc:docMk/>
            <pc:sldMk cId="3096434617" sldId="267"/>
            <ac:spMk id="3" creationId="{4AB294C2-C183-437A-BF13-FB8647E9B6F1}"/>
          </ac:spMkLst>
        </pc:spChg>
        <pc:spChg chg="add del mod">
          <ac:chgData name="Shay Axelrod" userId="310b0d24785f8b3b" providerId="LiveId" clId="{7F4DFF95-729F-4F19-AF4E-8410B55E10BB}" dt="2020-06-17T11:41:03.962" v="4086" actId="478"/>
          <ac:spMkLst>
            <pc:docMk/>
            <pc:sldMk cId="3096434617" sldId="267"/>
            <ac:spMk id="4" creationId="{6266B9B2-D87A-4AEF-9266-BF992EAB8514}"/>
          </ac:spMkLst>
        </pc:spChg>
        <pc:spChg chg="add mod">
          <ac:chgData name="Shay Axelrod" userId="310b0d24785f8b3b" providerId="LiveId" clId="{7F4DFF95-729F-4F19-AF4E-8410B55E10BB}" dt="2020-06-17T11:48:39.225" v="4463"/>
          <ac:spMkLst>
            <pc:docMk/>
            <pc:sldMk cId="3096434617" sldId="267"/>
            <ac:spMk id="5" creationId="{E680F5A2-AADB-42BD-82EF-70C7FEEC600E}"/>
          </ac:spMkLst>
        </pc:spChg>
        <pc:spChg chg="add mod">
          <ac:chgData name="Shay Axelrod" userId="310b0d24785f8b3b" providerId="LiveId" clId="{7F4DFF95-729F-4F19-AF4E-8410B55E10BB}" dt="2020-06-17T11:48:39.225" v="4463"/>
          <ac:spMkLst>
            <pc:docMk/>
            <pc:sldMk cId="3096434617" sldId="267"/>
            <ac:spMk id="7" creationId="{F2B85495-0653-44A3-8962-2AB0BE4060A3}"/>
          </ac:spMkLst>
        </pc:spChg>
        <pc:spChg chg="add mod">
          <ac:chgData name="Shay Axelrod" userId="310b0d24785f8b3b" providerId="LiveId" clId="{7F4DFF95-729F-4F19-AF4E-8410B55E10BB}" dt="2020-06-17T11:48:39.225" v="4463"/>
          <ac:spMkLst>
            <pc:docMk/>
            <pc:sldMk cId="3096434617" sldId="267"/>
            <ac:spMk id="8" creationId="{79A8DD73-0AA6-45F9-98FB-BB615C759AAF}"/>
          </ac:spMkLst>
        </pc:spChg>
        <pc:spChg chg="add mod">
          <ac:chgData name="Shay Axelrod" userId="310b0d24785f8b3b" providerId="LiveId" clId="{7F4DFF95-729F-4F19-AF4E-8410B55E10BB}" dt="2020-06-17T11:48:39.225" v="4463"/>
          <ac:spMkLst>
            <pc:docMk/>
            <pc:sldMk cId="3096434617" sldId="267"/>
            <ac:spMk id="9" creationId="{AE0AB0F8-FBF1-438A-B574-FE5F1CEA3D7D}"/>
          </ac:spMkLst>
        </pc:spChg>
        <pc:spChg chg="add mod">
          <ac:chgData name="Shay Axelrod" userId="310b0d24785f8b3b" providerId="LiveId" clId="{7F4DFF95-729F-4F19-AF4E-8410B55E10BB}" dt="2020-06-17T11:48:39.225" v="4463"/>
          <ac:spMkLst>
            <pc:docMk/>
            <pc:sldMk cId="3096434617" sldId="267"/>
            <ac:spMk id="10" creationId="{9AFF8E95-8CD3-4FA2-9D75-5451736F6346}"/>
          </ac:spMkLst>
        </pc:spChg>
        <pc:spChg chg="add mod">
          <ac:chgData name="Shay Axelrod" userId="310b0d24785f8b3b" providerId="LiveId" clId="{7F4DFF95-729F-4F19-AF4E-8410B55E10BB}" dt="2020-06-17T11:48:39.225" v="4463"/>
          <ac:spMkLst>
            <pc:docMk/>
            <pc:sldMk cId="3096434617" sldId="267"/>
            <ac:spMk id="11" creationId="{34C3EAD7-448D-4DDE-829C-5FF851A2429E}"/>
          </ac:spMkLst>
        </pc:spChg>
        <pc:spChg chg="add mod">
          <ac:chgData name="Shay Axelrod" userId="310b0d24785f8b3b" providerId="LiveId" clId="{7F4DFF95-729F-4F19-AF4E-8410B55E10BB}" dt="2020-06-17T11:48:39.225" v="4463"/>
          <ac:spMkLst>
            <pc:docMk/>
            <pc:sldMk cId="3096434617" sldId="267"/>
            <ac:spMk id="12" creationId="{50AF77FB-ADA5-45BB-8D4D-7F40FF8A4215}"/>
          </ac:spMkLst>
        </pc:spChg>
        <pc:spChg chg="add mod">
          <ac:chgData name="Shay Axelrod" userId="310b0d24785f8b3b" providerId="LiveId" clId="{7F4DFF95-729F-4F19-AF4E-8410B55E10BB}" dt="2020-06-17T11:44:51.101" v="4272"/>
          <ac:spMkLst>
            <pc:docMk/>
            <pc:sldMk cId="3096434617" sldId="267"/>
            <ac:spMk id="13" creationId="{BC8C00AE-10FF-450D-ACE6-90965540C6E8}"/>
          </ac:spMkLst>
        </pc:spChg>
        <pc:spChg chg="add mod">
          <ac:chgData name="Shay Axelrod" userId="310b0d24785f8b3b" providerId="LiveId" clId="{7F4DFF95-729F-4F19-AF4E-8410B55E10BB}" dt="2020-06-17T11:48:39.225" v="4463"/>
          <ac:spMkLst>
            <pc:docMk/>
            <pc:sldMk cId="3096434617" sldId="267"/>
            <ac:spMk id="14" creationId="{52B9F9E1-1A76-4601-B219-2F5EEB753768}"/>
          </ac:spMkLst>
        </pc:spChg>
        <pc:spChg chg="add del mod">
          <ac:chgData name="Shay Axelrod" userId="310b0d24785f8b3b" providerId="LiveId" clId="{7F4DFF95-729F-4F19-AF4E-8410B55E10BB}" dt="2020-06-17T11:48:31.163" v="4457" actId="478"/>
          <ac:spMkLst>
            <pc:docMk/>
            <pc:sldMk cId="3096434617" sldId="267"/>
            <ac:spMk id="21" creationId="{C9FD6F0F-DAF1-46E7-AE59-5F00C6B17909}"/>
          </ac:spMkLst>
        </pc:spChg>
        <pc:spChg chg="add mod">
          <ac:chgData name="Shay Axelrod" userId="310b0d24785f8b3b" providerId="LiveId" clId="{7F4DFF95-729F-4F19-AF4E-8410B55E10BB}" dt="2020-06-17T11:48:39.225" v="4463"/>
          <ac:spMkLst>
            <pc:docMk/>
            <pc:sldMk cId="3096434617" sldId="267"/>
            <ac:spMk id="22" creationId="{965068D9-36B5-4C05-A472-9E375570C1AF}"/>
          </ac:spMkLst>
        </pc:spChg>
        <pc:spChg chg="add mod">
          <ac:chgData name="Shay Axelrod" userId="310b0d24785f8b3b" providerId="LiveId" clId="{7F4DFF95-729F-4F19-AF4E-8410B55E10BB}" dt="2020-06-17T11:50:22.951" v="4580" actId="164"/>
          <ac:spMkLst>
            <pc:docMk/>
            <pc:sldMk cId="3096434617" sldId="267"/>
            <ac:spMk id="24" creationId="{3A083D7E-7D2E-4C79-B59F-A7EA5BD549C7}"/>
          </ac:spMkLst>
        </pc:spChg>
        <pc:grpChg chg="add mod topLvl">
          <ac:chgData name="Shay Axelrod" userId="310b0d24785f8b3b" providerId="LiveId" clId="{7F4DFF95-729F-4F19-AF4E-8410B55E10BB}" dt="2020-06-17T11:48:39.225" v="4463"/>
          <ac:grpSpMkLst>
            <pc:docMk/>
            <pc:sldMk cId="3096434617" sldId="267"/>
            <ac:grpSpMk id="15" creationId="{9A2CB7EA-5C42-4718-A395-5F553CA74AF2}"/>
          </ac:grpSpMkLst>
        </pc:grpChg>
        <pc:grpChg chg="add mod topLvl">
          <ac:chgData name="Shay Axelrod" userId="310b0d24785f8b3b" providerId="LiveId" clId="{7F4DFF95-729F-4F19-AF4E-8410B55E10BB}" dt="2020-06-17T11:48:39.225" v="4463"/>
          <ac:grpSpMkLst>
            <pc:docMk/>
            <pc:sldMk cId="3096434617" sldId="267"/>
            <ac:grpSpMk id="16" creationId="{3AC71315-367E-4EBF-84E9-3F8A9932EBD9}"/>
          </ac:grpSpMkLst>
        </pc:grpChg>
        <pc:grpChg chg="add mod topLvl">
          <ac:chgData name="Shay Axelrod" userId="310b0d24785f8b3b" providerId="LiveId" clId="{7F4DFF95-729F-4F19-AF4E-8410B55E10BB}" dt="2020-06-17T11:48:39.225" v="4463"/>
          <ac:grpSpMkLst>
            <pc:docMk/>
            <pc:sldMk cId="3096434617" sldId="267"/>
            <ac:grpSpMk id="17" creationId="{22D12B40-3682-4EE2-9B0E-342E5C3D468F}"/>
          </ac:grpSpMkLst>
        </pc:grpChg>
        <pc:grpChg chg="add mod topLvl">
          <ac:chgData name="Shay Axelrod" userId="310b0d24785f8b3b" providerId="LiveId" clId="{7F4DFF95-729F-4F19-AF4E-8410B55E10BB}" dt="2020-06-17T11:48:39.225" v="4463"/>
          <ac:grpSpMkLst>
            <pc:docMk/>
            <pc:sldMk cId="3096434617" sldId="267"/>
            <ac:grpSpMk id="18" creationId="{852F5EDC-64C6-4E3D-A2BD-E0F3F9914702}"/>
          </ac:grpSpMkLst>
        </pc:grpChg>
        <pc:grpChg chg="add del mod topLvl">
          <ac:chgData name="Shay Axelrod" userId="310b0d24785f8b3b" providerId="LiveId" clId="{7F4DFF95-729F-4F19-AF4E-8410B55E10BB}" dt="2020-06-17T11:48:39.225" v="4463"/>
          <ac:grpSpMkLst>
            <pc:docMk/>
            <pc:sldMk cId="3096434617" sldId="267"/>
            <ac:grpSpMk id="19" creationId="{5EE6378E-EB76-40C7-9CF5-D30C070FDA19}"/>
          </ac:grpSpMkLst>
        </pc:grpChg>
        <pc:grpChg chg="add del mod">
          <ac:chgData name="Shay Axelrod" userId="310b0d24785f8b3b" providerId="LiveId" clId="{7F4DFF95-729F-4F19-AF4E-8410B55E10BB}" dt="2020-06-17T11:50:22.951" v="4580" actId="164"/>
          <ac:grpSpMkLst>
            <pc:docMk/>
            <pc:sldMk cId="3096434617" sldId="267"/>
            <ac:grpSpMk id="20" creationId="{D5BD6673-CB85-4FB5-A131-4028F3C5B7B5}"/>
          </ac:grpSpMkLst>
        </pc:grpChg>
        <pc:grpChg chg="add mod">
          <ac:chgData name="Shay Axelrod" userId="310b0d24785f8b3b" providerId="LiveId" clId="{7F4DFF95-729F-4F19-AF4E-8410B55E10BB}" dt="2020-06-17T11:50:22.951" v="4580" actId="164"/>
          <ac:grpSpMkLst>
            <pc:docMk/>
            <pc:sldMk cId="3096434617" sldId="267"/>
            <ac:grpSpMk id="25" creationId="{B26CA9F1-E623-444E-9619-9E6A63F51C9A}"/>
          </ac:grpSpMkLst>
        </pc:grpChg>
        <pc:picChg chg="mod topLvl">
          <ac:chgData name="Shay Axelrod" userId="310b0d24785f8b3b" providerId="LiveId" clId="{7F4DFF95-729F-4F19-AF4E-8410B55E10BB}" dt="2020-06-17T11:48:39.225" v="4463"/>
          <ac:picMkLst>
            <pc:docMk/>
            <pc:sldMk cId="3096434617" sldId="267"/>
            <ac:picMk id="6" creationId="{A2C7F798-81A7-4406-A2F9-B006BA00D345}"/>
          </ac:picMkLst>
        </pc:picChg>
      </pc:sldChg>
      <pc:sldChg chg="addSp delSp modSp add del mod ord">
        <pc:chgData name="Shay Axelrod" userId="310b0d24785f8b3b" providerId="LiveId" clId="{7F4DFF95-729F-4F19-AF4E-8410B55E10BB}" dt="2020-06-24T13:18:36.253" v="13130" actId="47"/>
        <pc:sldMkLst>
          <pc:docMk/>
          <pc:sldMk cId="2624604029" sldId="268"/>
        </pc:sldMkLst>
        <pc:spChg chg="mod">
          <ac:chgData name="Shay Axelrod" userId="310b0d24785f8b3b" providerId="LiveId" clId="{7F4DFF95-729F-4F19-AF4E-8410B55E10BB}" dt="2020-06-17T11:54:02.244" v="4655" actId="207"/>
          <ac:spMkLst>
            <pc:docMk/>
            <pc:sldMk cId="2624604029" sldId="268"/>
            <ac:spMk id="3" creationId="{4AB294C2-C183-437A-BF13-FB8647E9B6F1}"/>
          </ac:spMkLst>
        </pc:spChg>
        <pc:spChg chg="mod">
          <ac:chgData name="Shay Axelrod" userId="310b0d24785f8b3b" providerId="LiveId" clId="{7F4DFF95-729F-4F19-AF4E-8410B55E10BB}" dt="2020-06-17T11:53:33.296" v="4647" actId="165"/>
          <ac:spMkLst>
            <pc:docMk/>
            <pc:sldMk cId="2624604029" sldId="268"/>
            <ac:spMk id="5" creationId="{E680F5A2-AADB-42BD-82EF-70C7FEEC600E}"/>
          </ac:spMkLst>
        </pc:spChg>
        <pc:spChg chg="mod">
          <ac:chgData name="Shay Axelrod" userId="310b0d24785f8b3b" providerId="LiveId" clId="{7F4DFF95-729F-4F19-AF4E-8410B55E10BB}" dt="2020-06-17T11:53:33.296" v="4647" actId="165"/>
          <ac:spMkLst>
            <pc:docMk/>
            <pc:sldMk cId="2624604029" sldId="268"/>
            <ac:spMk id="7" creationId="{F2B85495-0653-44A3-8962-2AB0BE4060A3}"/>
          </ac:spMkLst>
        </pc:spChg>
        <pc:spChg chg="mod">
          <ac:chgData name="Shay Axelrod" userId="310b0d24785f8b3b" providerId="LiveId" clId="{7F4DFF95-729F-4F19-AF4E-8410B55E10BB}" dt="2020-06-17T11:53:33.296" v="4647" actId="165"/>
          <ac:spMkLst>
            <pc:docMk/>
            <pc:sldMk cId="2624604029" sldId="268"/>
            <ac:spMk id="8" creationId="{79A8DD73-0AA6-45F9-98FB-BB615C759AAF}"/>
          </ac:spMkLst>
        </pc:spChg>
        <pc:spChg chg="mod">
          <ac:chgData name="Shay Axelrod" userId="310b0d24785f8b3b" providerId="LiveId" clId="{7F4DFF95-729F-4F19-AF4E-8410B55E10BB}" dt="2020-06-17T11:53:33.296" v="4647" actId="165"/>
          <ac:spMkLst>
            <pc:docMk/>
            <pc:sldMk cId="2624604029" sldId="268"/>
            <ac:spMk id="9" creationId="{AE0AB0F8-FBF1-438A-B574-FE5F1CEA3D7D}"/>
          </ac:spMkLst>
        </pc:spChg>
        <pc:spChg chg="mod">
          <ac:chgData name="Shay Axelrod" userId="310b0d24785f8b3b" providerId="LiveId" clId="{7F4DFF95-729F-4F19-AF4E-8410B55E10BB}" dt="2020-06-17T11:53:33.296" v="4647" actId="165"/>
          <ac:spMkLst>
            <pc:docMk/>
            <pc:sldMk cId="2624604029" sldId="268"/>
            <ac:spMk id="10" creationId="{9AFF8E95-8CD3-4FA2-9D75-5451736F6346}"/>
          </ac:spMkLst>
        </pc:spChg>
        <pc:spChg chg="mod">
          <ac:chgData name="Shay Axelrod" userId="310b0d24785f8b3b" providerId="LiveId" clId="{7F4DFF95-729F-4F19-AF4E-8410B55E10BB}" dt="2020-06-17T11:53:33.296" v="4647" actId="165"/>
          <ac:spMkLst>
            <pc:docMk/>
            <pc:sldMk cId="2624604029" sldId="268"/>
            <ac:spMk id="11" creationId="{34C3EAD7-448D-4DDE-829C-5FF851A2429E}"/>
          </ac:spMkLst>
        </pc:spChg>
        <pc:spChg chg="mod">
          <ac:chgData name="Shay Axelrod" userId="310b0d24785f8b3b" providerId="LiveId" clId="{7F4DFF95-729F-4F19-AF4E-8410B55E10BB}" dt="2020-06-17T11:53:33.296" v="4647" actId="165"/>
          <ac:spMkLst>
            <pc:docMk/>
            <pc:sldMk cId="2624604029" sldId="268"/>
            <ac:spMk id="12" creationId="{50AF77FB-ADA5-45BB-8D4D-7F40FF8A4215}"/>
          </ac:spMkLst>
        </pc:spChg>
        <pc:spChg chg="mod">
          <ac:chgData name="Shay Axelrod" userId="310b0d24785f8b3b" providerId="LiveId" clId="{7F4DFF95-729F-4F19-AF4E-8410B55E10BB}" dt="2020-06-17T11:53:33.296" v="4647" actId="165"/>
          <ac:spMkLst>
            <pc:docMk/>
            <pc:sldMk cId="2624604029" sldId="268"/>
            <ac:spMk id="14" creationId="{52B9F9E1-1A76-4601-B219-2F5EEB753768}"/>
          </ac:spMkLst>
        </pc:spChg>
        <pc:spChg chg="add mod">
          <ac:chgData name="Shay Axelrod" userId="310b0d24785f8b3b" providerId="LiveId" clId="{7F4DFF95-729F-4F19-AF4E-8410B55E10BB}" dt="2020-06-17T12:51:17.031" v="4906" actId="1038"/>
          <ac:spMkLst>
            <pc:docMk/>
            <pc:sldMk cId="2624604029" sldId="268"/>
            <ac:spMk id="21" creationId="{AD1AD36F-AAFD-42D1-A4D8-0A6D4634500B}"/>
          </ac:spMkLst>
        </pc:spChg>
        <pc:spChg chg="mod topLvl">
          <ac:chgData name="Shay Axelrod" userId="310b0d24785f8b3b" providerId="LiveId" clId="{7F4DFF95-729F-4F19-AF4E-8410B55E10BB}" dt="2020-06-17T11:53:55.001" v="4654" actId="1037"/>
          <ac:spMkLst>
            <pc:docMk/>
            <pc:sldMk cId="2624604029" sldId="268"/>
            <ac:spMk id="24" creationId="{3A083D7E-7D2E-4C79-B59F-A7EA5BD549C7}"/>
          </ac:spMkLst>
        </pc:spChg>
        <pc:grpChg chg="mod">
          <ac:chgData name="Shay Axelrod" userId="310b0d24785f8b3b" providerId="LiveId" clId="{7F4DFF95-729F-4F19-AF4E-8410B55E10BB}" dt="2020-06-17T11:53:33.296" v="4647" actId="165"/>
          <ac:grpSpMkLst>
            <pc:docMk/>
            <pc:sldMk cId="2624604029" sldId="268"/>
            <ac:grpSpMk id="15" creationId="{9A2CB7EA-5C42-4718-A395-5F553CA74AF2}"/>
          </ac:grpSpMkLst>
        </pc:grpChg>
        <pc:grpChg chg="mod">
          <ac:chgData name="Shay Axelrod" userId="310b0d24785f8b3b" providerId="LiveId" clId="{7F4DFF95-729F-4F19-AF4E-8410B55E10BB}" dt="2020-06-17T11:53:33.296" v="4647" actId="165"/>
          <ac:grpSpMkLst>
            <pc:docMk/>
            <pc:sldMk cId="2624604029" sldId="268"/>
            <ac:grpSpMk id="16" creationId="{3AC71315-367E-4EBF-84E9-3F8A9932EBD9}"/>
          </ac:grpSpMkLst>
        </pc:grpChg>
        <pc:grpChg chg="mod">
          <ac:chgData name="Shay Axelrod" userId="310b0d24785f8b3b" providerId="LiveId" clId="{7F4DFF95-729F-4F19-AF4E-8410B55E10BB}" dt="2020-06-17T11:53:33.296" v="4647" actId="165"/>
          <ac:grpSpMkLst>
            <pc:docMk/>
            <pc:sldMk cId="2624604029" sldId="268"/>
            <ac:grpSpMk id="17" creationId="{22D12B40-3682-4EE2-9B0E-342E5C3D468F}"/>
          </ac:grpSpMkLst>
        </pc:grpChg>
        <pc:grpChg chg="mod">
          <ac:chgData name="Shay Axelrod" userId="310b0d24785f8b3b" providerId="LiveId" clId="{7F4DFF95-729F-4F19-AF4E-8410B55E10BB}" dt="2020-06-17T11:53:33.296" v="4647" actId="165"/>
          <ac:grpSpMkLst>
            <pc:docMk/>
            <pc:sldMk cId="2624604029" sldId="268"/>
            <ac:grpSpMk id="18" creationId="{852F5EDC-64C6-4E3D-A2BD-E0F3F9914702}"/>
          </ac:grpSpMkLst>
        </pc:grpChg>
        <pc:grpChg chg="mod">
          <ac:chgData name="Shay Axelrod" userId="310b0d24785f8b3b" providerId="LiveId" clId="{7F4DFF95-729F-4F19-AF4E-8410B55E10BB}" dt="2020-06-17T11:53:33.296" v="4647" actId="165"/>
          <ac:grpSpMkLst>
            <pc:docMk/>
            <pc:sldMk cId="2624604029" sldId="268"/>
            <ac:grpSpMk id="19" creationId="{5EE6378E-EB76-40C7-9CF5-D30C070FDA19}"/>
          </ac:grpSpMkLst>
        </pc:grpChg>
        <pc:grpChg chg="mod topLvl">
          <ac:chgData name="Shay Axelrod" userId="310b0d24785f8b3b" providerId="LiveId" clId="{7F4DFF95-729F-4F19-AF4E-8410B55E10BB}" dt="2020-06-17T11:53:33.296" v="4647" actId="165"/>
          <ac:grpSpMkLst>
            <pc:docMk/>
            <pc:sldMk cId="2624604029" sldId="268"/>
            <ac:grpSpMk id="20" creationId="{D5BD6673-CB85-4FB5-A131-4028F3C5B7B5}"/>
          </ac:grpSpMkLst>
        </pc:grpChg>
        <pc:grpChg chg="del">
          <ac:chgData name="Shay Axelrod" userId="310b0d24785f8b3b" providerId="LiveId" clId="{7F4DFF95-729F-4F19-AF4E-8410B55E10BB}" dt="2020-06-17T11:53:33.296" v="4647" actId="165"/>
          <ac:grpSpMkLst>
            <pc:docMk/>
            <pc:sldMk cId="2624604029" sldId="268"/>
            <ac:grpSpMk id="25" creationId="{B26CA9F1-E623-444E-9619-9E6A63F51C9A}"/>
          </ac:grpSpMkLst>
        </pc:grpChg>
        <pc:picChg chg="mod">
          <ac:chgData name="Shay Axelrod" userId="310b0d24785f8b3b" providerId="LiveId" clId="{7F4DFF95-729F-4F19-AF4E-8410B55E10BB}" dt="2020-06-17T11:53:33.296" v="4647" actId="165"/>
          <ac:picMkLst>
            <pc:docMk/>
            <pc:sldMk cId="2624604029" sldId="268"/>
            <ac:picMk id="6" creationId="{A2C7F798-81A7-4406-A2F9-B006BA00D345}"/>
          </ac:picMkLst>
        </pc:picChg>
      </pc:sldChg>
      <pc:sldChg chg="new del">
        <pc:chgData name="Shay Axelrod" userId="310b0d24785f8b3b" providerId="LiveId" clId="{7F4DFF95-729F-4F19-AF4E-8410B55E10BB}" dt="2020-06-17T11:54:13.932" v="4657" actId="680"/>
        <pc:sldMkLst>
          <pc:docMk/>
          <pc:sldMk cId="1500329488" sldId="269"/>
        </pc:sldMkLst>
      </pc:sldChg>
      <pc:sldChg chg="modSp add del mod">
        <pc:chgData name="Shay Axelrod" userId="310b0d24785f8b3b" providerId="LiveId" clId="{7F4DFF95-729F-4F19-AF4E-8410B55E10BB}" dt="2020-06-24T13:19:08.656" v="13140" actId="47"/>
        <pc:sldMkLst>
          <pc:docMk/>
          <pc:sldMk cId="1640871754" sldId="269"/>
        </pc:sldMkLst>
        <pc:spChg chg="mod">
          <ac:chgData name="Shay Axelrod" userId="310b0d24785f8b3b" providerId="LiveId" clId="{7F4DFF95-729F-4F19-AF4E-8410B55E10BB}" dt="2020-06-17T11:54:34.354" v="4684" actId="207"/>
          <ac:spMkLst>
            <pc:docMk/>
            <pc:sldMk cId="1640871754" sldId="269"/>
            <ac:spMk id="3" creationId="{4AB294C2-C183-437A-BF13-FB8647E9B6F1}"/>
          </ac:spMkLst>
        </pc:spChg>
        <pc:spChg chg="mod">
          <ac:chgData name="Shay Axelrod" userId="310b0d24785f8b3b" providerId="LiveId" clId="{7F4DFF95-729F-4F19-AF4E-8410B55E10BB}" dt="2020-06-17T11:54:39.515" v="4685" actId="14100"/>
          <ac:spMkLst>
            <pc:docMk/>
            <pc:sldMk cId="1640871754" sldId="269"/>
            <ac:spMk id="21" creationId="{AD1AD36F-AAFD-42D1-A4D8-0A6D4634500B}"/>
          </ac:spMkLst>
        </pc:spChg>
        <pc:spChg chg="mod">
          <ac:chgData name="Shay Axelrod" userId="310b0d24785f8b3b" providerId="LiveId" clId="{7F4DFF95-729F-4F19-AF4E-8410B55E10BB}" dt="2020-06-17T11:54:54.523" v="4695" actId="1037"/>
          <ac:spMkLst>
            <pc:docMk/>
            <pc:sldMk cId="1640871754" sldId="269"/>
            <ac:spMk id="24" creationId="{3A083D7E-7D2E-4C79-B59F-A7EA5BD549C7}"/>
          </ac:spMkLst>
        </pc:spChg>
      </pc:sldChg>
      <pc:sldChg chg="delSp modSp add del mod">
        <pc:chgData name="Shay Axelrod" userId="310b0d24785f8b3b" providerId="LiveId" clId="{7F4DFF95-729F-4F19-AF4E-8410B55E10BB}" dt="2020-06-24T13:25:21.461" v="13183" actId="47"/>
        <pc:sldMkLst>
          <pc:docMk/>
          <pc:sldMk cId="3009733863" sldId="270"/>
        </pc:sldMkLst>
        <pc:spChg chg="mod">
          <ac:chgData name="Shay Axelrod" userId="310b0d24785f8b3b" providerId="LiveId" clId="{7F4DFF95-729F-4F19-AF4E-8410B55E10BB}" dt="2020-06-17T11:55:41.775" v="4723" actId="207"/>
          <ac:spMkLst>
            <pc:docMk/>
            <pc:sldMk cId="3009733863" sldId="270"/>
            <ac:spMk id="3" creationId="{4AB294C2-C183-437A-BF13-FB8647E9B6F1}"/>
          </ac:spMkLst>
        </pc:spChg>
        <pc:spChg chg="mod">
          <ac:chgData name="Shay Axelrod" userId="310b0d24785f8b3b" providerId="LiveId" clId="{7F4DFF95-729F-4F19-AF4E-8410B55E10BB}" dt="2020-06-17T13:29:38.810" v="6410" actId="14100"/>
          <ac:spMkLst>
            <pc:docMk/>
            <pc:sldMk cId="3009733863" sldId="270"/>
            <ac:spMk id="21" creationId="{AD1AD36F-AAFD-42D1-A4D8-0A6D4634500B}"/>
          </ac:spMkLst>
        </pc:spChg>
        <pc:spChg chg="del">
          <ac:chgData name="Shay Axelrod" userId="310b0d24785f8b3b" providerId="LiveId" clId="{7F4DFF95-729F-4F19-AF4E-8410B55E10BB}" dt="2020-06-17T11:55:43.015" v="4724" actId="478"/>
          <ac:spMkLst>
            <pc:docMk/>
            <pc:sldMk cId="3009733863" sldId="270"/>
            <ac:spMk id="24" creationId="{3A083D7E-7D2E-4C79-B59F-A7EA5BD549C7}"/>
          </ac:spMkLst>
        </pc:spChg>
      </pc:sldChg>
      <pc:sldChg chg="addSp delSp modSp add del mod">
        <pc:chgData name="Shay Axelrod" userId="310b0d24785f8b3b" providerId="LiveId" clId="{7F4DFF95-729F-4F19-AF4E-8410B55E10BB}" dt="2020-06-24T13:18:44.538" v="13133" actId="47"/>
        <pc:sldMkLst>
          <pc:docMk/>
          <pc:sldMk cId="3473474100" sldId="271"/>
        </pc:sldMkLst>
        <pc:spChg chg="add del">
          <ac:chgData name="Shay Axelrod" userId="310b0d24785f8b3b" providerId="LiveId" clId="{7F4DFF95-729F-4F19-AF4E-8410B55E10BB}" dt="2020-06-17T12:03:45.505" v="4894" actId="22"/>
          <ac:spMkLst>
            <pc:docMk/>
            <pc:sldMk cId="3473474100" sldId="271"/>
            <ac:spMk id="4" creationId="{0213CDB7-0A03-4BAD-981C-CE42DEE77787}"/>
          </ac:spMkLst>
        </pc:spChg>
        <pc:spChg chg="add mod ord">
          <ac:chgData name="Shay Axelrod" userId="310b0d24785f8b3b" providerId="LiveId" clId="{7F4DFF95-729F-4F19-AF4E-8410B55E10BB}" dt="2020-06-21T10:08:15.589" v="7885" actId="692"/>
          <ac:spMkLst>
            <pc:docMk/>
            <pc:sldMk cId="3473474100" sldId="271"/>
            <ac:spMk id="4" creationId="{4FD9A158-586A-4D20-B596-599C8F0F689C}"/>
          </ac:spMkLst>
        </pc:spChg>
        <pc:spChg chg="mod topLvl">
          <ac:chgData name="Shay Axelrod" userId="310b0d24785f8b3b" providerId="LiveId" clId="{7F4DFF95-729F-4F19-AF4E-8410B55E10BB}" dt="2020-06-21T10:06:39.600" v="7836" actId="165"/>
          <ac:spMkLst>
            <pc:docMk/>
            <pc:sldMk cId="3473474100" sldId="271"/>
            <ac:spMk id="12" creationId="{D2653DF6-E89C-4F09-BD45-E0C20FCEB37F}"/>
          </ac:spMkLst>
        </pc:spChg>
        <pc:spChg chg="add mod">
          <ac:chgData name="Shay Axelrod" userId="310b0d24785f8b3b" providerId="LiveId" clId="{7F4DFF95-729F-4F19-AF4E-8410B55E10BB}" dt="2020-06-17T13:18:28.702" v="6250" actId="242"/>
          <ac:spMkLst>
            <pc:docMk/>
            <pc:sldMk cId="3473474100" sldId="271"/>
            <ac:spMk id="13" creationId="{B6140E8B-6C9A-4904-BCB1-1F75FD77EE8A}"/>
          </ac:spMkLst>
        </pc:spChg>
        <pc:spChg chg="mod topLvl">
          <ac:chgData name="Shay Axelrod" userId="310b0d24785f8b3b" providerId="LiveId" clId="{7F4DFF95-729F-4F19-AF4E-8410B55E10BB}" dt="2020-06-21T10:11:47.027" v="7936" actId="692"/>
          <ac:spMkLst>
            <pc:docMk/>
            <pc:sldMk cId="3473474100" sldId="271"/>
            <ac:spMk id="14" creationId="{2E071BDC-3F42-40D4-A999-0550F850CC61}"/>
          </ac:spMkLst>
        </pc:spChg>
        <pc:spChg chg="mod">
          <ac:chgData name="Shay Axelrod" userId="310b0d24785f8b3b" providerId="LiveId" clId="{7F4DFF95-729F-4F19-AF4E-8410B55E10BB}" dt="2020-06-21T10:06:39.600" v="7836" actId="165"/>
          <ac:spMkLst>
            <pc:docMk/>
            <pc:sldMk cId="3473474100" sldId="271"/>
            <ac:spMk id="15" creationId="{C265E303-2735-471B-8734-0AB0053B6D2C}"/>
          </ac:spMkLst>
        </pc:spChg>
        <pc:spChg chg="mod">
          <ac:chgData name="Shay Axelrod" userId="310b0d24785f8b3b" providerId="LiveId" clId="{7F4DFF95-729F-4F19-AF4E-8410B55E10BB}" dt="2020-06-21T10:06:39.600" v="7836" actId="165"/>
          <ac:spMkLst>
            <pc:docMk/>
            <pc:sldMk cId="3473474100" sldId="271"/>
            <ac:spMk id="16" creationId="{EE8DB148-A6B3-40C8-9C71-CBF804382F5E}"/>
          </ac:spMkLst>
        </pc:spChg>
        <pc:spChg chg="mod">
          <ac:chgData name="Shay Axelrod" userId="310b0d24785f8b3b" providerId="LiveId" clId="{7F4DFF95-729F-4F19-AF4E-8410B55E10BB}" dt="2020-06-21T10:06:39.600" v="7836" actId="165"/>
          <ac:spMkLst>
            <pc:docMk/>
            <pc:sldMk cId="3473474100" sldId="271"/>
            <ac:spMk id="17" creationId="{61EF8FB1-5088-4E83-8EE9-D060F970E359}"/>
          </ac:spMkLst>
        </pc:spChg>
        <pc:spChg chg="mod">
          <ac:chgData name="Shay Axelrod" userId="310b0d24785f8b3b" providerId="LiveId" clId="{7F4DFF95-729F-4F19-AF4E-8410B55E10BB}" dt="2020-06-21T10:06:39.600" v="7836" actId="165"/>
          <ac:spMkLst>
            <pc:docMk/>
            <pc:sldMk cId="3473474100" sldId="271"/>
            <ac:spMk id="18" creationId="{B37F890C-F3B2-478F-ADD9-DD6E07E5E300}"/>
          </ac:spMkLst>
        </pc:spChg>
        <pc:spChg chg="mod">
          <ac:chgData name="Shay Axelrod" userId="310b0d24785f8b3b" providerId="LiveId" clId="{7F4DFF95-729F-4F19-AF4E-8410B55E10BB}" dt="2020-06-21T10:06:39.600" v="7836" actId="165"/>
          <ac:spMkLst>
            <pc:docMk/>
            <pc:sldMk cId="3473474100" sldId="271"/>
            <ac:spMk id="19" creationId="{F8CFE6CD-D9B7-48E7-BE19-AB58420DC142}"/>
          </ac:spMkLst>
        </pc:spChg>
        <pc:spChg chg="mod">
          <ac:chgData name="Shay Axelrod" userId="310b0d24785f8b3b" providerId="LiveId" clId="{7F4DFF95-729F-4F19-AF4E-8410B55E10BB}" dt="2020-06-21T10:06:39.600" v="7836" actId="165"/>
          <ac:spMkLst>
            <pc:docMk/>
            <pc:sldMk cId="3473474100" sldId="271"/>
            <ac:spMk id="20" creationId="{7FECA632-7ED1-4735-8C1E-500F067476C2}"/>
          </ac:spMkLst>
        </pc:spChg>
        <pc:spChg chg="mod">
          <ac:chgData name="Shay Axelrod" userId="310b0d24785f8b3b" providerId="LiveId" clId="{7F4DFF95-729F-4F19-AF4E-8410B55E10BB}" dt="2020-06-21T10:06:39.600" v="7836" actId="165"/>
          <ac:spMkLst>
            <pc:docMk/>
            <pc:sldMk cId="3473474100" sldId="271"/>
            <ac:spMk id="21" creationId="{12FC5347-B52D-472A-B9F3-372A26AD2715}"/>
          </ac:spMkLst>
        </pc:spChg>
        <pc:spChg chg="del">
          <ac:chgData name="Shay Axelrod" userId="310b0d24785f8b3b" providerId="LiveId" clId="{7F4DFF95-729F-4F19-AF4E-8410B55E10BB}" dt="2020-06-17T12:03:34.649" v="4889" actId="478"/>
          <ac:spMkLst>
            <pc:docMk/>
            <pc:sldMk cId="3473474100" sldId="271"/>
            <ac:spMk id="21" creationId="{AD1AD36F-AAFD-42D1-A4D8-0A6D4634500B}"/>
          </ac:spMkLst>
        </pc:spChg>
        <pc:spChg chg="del mod topLvl">
          <ac:chgData name="Shay Axelrod" userId="310b0d24785f8b3b" providerId="LiveId" clId="{7F4DFF95-729F-4F19-AF4E-8410B55E10BB}" dt="2020-06-21T10:06:49.650" v="7841" actId="478"/>
          <ac:spMkLst>
            <pc:docMk/>
            <pc:sldMk cId="3473474100" sldId="271"/>
            <ac:spMk id="23" creationId="{68B19D9C-7151-4156-A80D-9EDD1B1A5F13}"/>
          </ac:spMkLst>
        </pc:spChg>
        <pc:spChg chg="del">
          <ac:chgData name="Shay Axelrod" userId="310b0d24785f8b3b" providerId="LiveId" clId="{7F4DFF95-729F-4F19-AF4E-8410B55E10BB}" dt="2020-06-17T12:03:34.993" v="4890" actId="478"/>
          <ac:spMkLst>
            <pc:docMk/>
            <pc:sldMk cId="3473474100" sldId="271"/>
            <ac:spMk id="24" creationId="{3A083D7E-7D2E-4C79-B59F-A7EA5BD549C7}"/>
          </ac:spMkLst>
        </pc:spChg>
        <pc:spChg chg="del mod">
          <ac:chgData name="Shay Axelrod" userId="310b0d24785f8b3b" providerId="LiveId" clId="{7F4DFF95-729F-4F19-AF4E-8410B55E10BB}" dt="2020-06-21T10:06:46.950" v="7839" actId="478"/>
          <ac:spMkLst>
            <pc:docMk/>
            <pc:sldMk cId="3473474100" sldId="271"/>
            <ac:spMk id="24" creationId="{7D57BAE7-2DC4-4139-BC4E-8EE78C2F3F94}"/>
          </ac:spMkLst>
        </pc:spChg>
        <pc:spChg chg="del mod">
          <ac:chgData name="Shay Axelrod" userId="310b0d24785f8b3b" providerId="LiveId" clId="{7F4DFF95-729F-4F19-AF4E-8410B55E10BB}" dt="2020-06-21T10:06:48.560" v="7840" actId="478"/>
          <ac:spMkLst>
            <pc:docMk/>
            <pc:sldMk cId="3473474100" sldId="271"/>
            <ac:spMk id="25" creationId="{15437378-A57B-42B9-97AD-509E4F036C29}"/>
          </ac:spMkLst>
        </pc:spChg>
        <pc:spChg chg="add mod">
          <ac:chgData name="Shay Axelrod" userId="310b0d24785f8b3b" providerId="LiveId" clId="{7F4DFF95-729F-4F19-AF4E-8410B55E10BB}" dt="2020-06-17T13:05:21.266" v="5461" actId="164"/>
          <ac:spMkLst>
            <pc:docMk/>
            <pc:sldMk cId="3473474100" sldId="271"/>
            <ac:spMk id="26" creationId="{07DD8F72-AEB4-49B3-989C-F150686F42C5}"/>
          </ac:spMkLst>
        </pc:spChg>
        <pc:spChg chg="mod topLvl">
          <ac:chgData name="Shay Axelrod" userId="310b0d24785f8b3b" providerId="LiveId" clId="{7F4DFF95-729F-4F19-AF4E-8410B55E10BB}" dt="2020-06-21T10:08:25.235" v="7888" actId="692"/>
          <ac:spMkLst>
            <pc:docMk/>
            <pc:sldMk cId="3473474100" sldId="271"/>
            <ac:spMk id="26" creationId="{16A852CC-C373-4333-8C13-3E52D8A3E82A}"/>
          </ac:spMkLst>
        </pc:spChg>
        <pc:spChg chg="add mod">
          <ac:chgData name="Shay Axelrod" userId="310b0d24785f8b3b" providerId="LiveId" clId="{7F4DFF95-729F-4F19-AF4E-8410B55E10BB}" dt="2020-06-17T13:05:21.266" v="5461" actId="164"/>
          <ac:spMkLst>
            <pc:docMk/>
            <pc:sldMk cId="3473474100" sldId="271"/>
            <ac:spMk id="27" creationId="{9972B846-B7A4-47EA-8B21-0F0E975D7B60}"/>
          </ac:spMkLst>
        </pc:spChg>
        <pc:spChg chg="add mod ord">
          <ac:chgData name="Shay Axelrod" userId="310b0d24785f8b3b" providerId="LiveId" clId="{7F4DFF95-729F-4F19-AF4E-8410B55E10BB}" dt="2020-06-21T10:11:26.369" v="7928" actId="167"/>
          <ac:spMkLst>
            <pc:docMk/>
            <pc:sldMk cId="3473474100" sldId="271"/>
            <ac:spMk id="28" creationId="{5DF6EE47-F500-48A9-8AF3-44D85EB1E67B}"/>
          </ac:spMkLst>
        </pc:spChg>
        <pc:spChg chg="add mod">
          <ac:chgData name="Shay Axelrod" userId="310b0d24785f8b3b" providerId="LiveId" clId="{7F4DFF95-729F-4F19-AF4E-8410B55E10BB}" dt="2020-06-17T13:05:21.266" v="5461" actId="164"/>
          <ac:spMkLst>
            <pc:docMk/>
            <pc:sldMk cId="3473474100" sldId="271"/>
            <ac:spMk id="28" creationId="{D6D607C4-77A3-4CF8-98EE-17A63227945A}"/>
          </ac:spMkLst>
        </pc:spChg>
        <pc:spChg chg="mod">
          <ac:chgData name="Shay Axelrod" userId="310b0d24785f8b3b" providerId="LiveId" clId="{7F4DFF95-729F-4F19-AF4E-8410B55E10BB}" dt="2020-06-17T13:18:10.809" v="6248"/>
          <ac:spMkLst>
            <pc:docMk/>
            <pc:sldMk cId="3473474100" sldId="271"/>
            <ac:spMk id="31" creationId="{93206216-44C1-4CDE-9AC7-4BB52366DDE9}"/>
          </ac:spMkLst>
        </pc:spChg>
        <pc:spChg chg="mod">
          <ac:chgData name="Shay Axelrod" userId="310b0d24785f8b3b" providerId="LiveId" clId="{7F4DFF95-729F-4F19-AF4E-8410B55E10BB}" dt="2020-06-17T13:28:37.962" v="6385" actId="207"/>
          <ac:spMkLst>
            <pc:docMk/>
            <pc:sldMk cId="3473474100" sldId="271"/>
            <ac:spMk id="32" creationId="{A5054FFF-70B7-4651-993C-72AA3A67BBDE}"/>
          </ac:spMkLst>
        </pc:spChg>
        <pc:spChg chg="mod">
          <ac:chgData name="Shay Axelrod" userId="310b0d24785f8b3b" providerId="LiveId" clId="{7F4DFF95-729F-4F19-AF4E-8410B55E10BB}" dt="2020-06-21T10:05:17.735" v="7830" actId="20577"/>
          <ac:spMkLst>
            <pc:docMk/>
            <pc:sldMk cId="3473474100" sldId="271"/>
            <ac:spMk id="33" creationId="{0ED3CDBC-84F5-44E4-B18B-615E844F80D2}"/>
          </ac:spMkLst>
        </pc:spChg>
        <pc:grpChg chg="add del mod">
          <ac:chgData name="Shay Axelrod" userId="310b0d24785f8b3b" providerId="LiveId" clId="{7F4DFF95-729F-4F19-AF4E-8410B55E10BB}" dt="2020-06-21T10:06:39.600" v="7836" actId="165"/>
          <ac:grpSpMkLst>
            <pc:docMk/>
            <pc:sldMk cId="3473474100" sldId="271"/>
            <ac:grpSpMk id="9" creationId="{CC0EC809-88C9-480D-B5F1-0F24DA046411}"/>
          </ac:grpSpMkLst>
        </pc:grpChg>
        <pc:grpChg chg="mod topLvl">
          <ac:chgData name="Shay Axelrod" userId="310b0d24785f8b3b" providerId="LiveId" clId="{7F4DFF95-729F-4F19-AF4E-8410B55E10BB}" dt="2020-06-21T10:06:39.600" v="7836" actId="165"/>
          <ac:grpSpMkLst>
            <pc:docMk/>
            <pc:sldMk cId="3473474100" sldId="271"/>
            <ac:grpSpMk id="10" creationId="{3C4A0786-8324-4651-AC74-5223050883D2}"/>
          </ac:grpSpMkLst>
        </pc:grpChg>
        <pc:grpChg chg="mod ord topLvl">
          <ac:chgData name="Shay Axelrod" userId="310b0d24785f8b3b" providerId="LiveId" clId="{7F4DFF95-729F-4F19-AF4E-8410B55E10BB}" dt="2020-06-21T10:07:23.822" v="7851" actId="167"/>
          <ac:grpSpMkLst>
            <pc:docMk/>
            <pc:sldMk cId="3473474100" sldId="271"/>
            <ac:grpSpMk id="11" creationId="{C03F450B-2D87-4208-A035-3FE308943A52}"/>
          </ac:grpSpMkLst>
        </pc:grpChg>
        <pc:grpChg chg="del">
          <ac:chgData name="Shay Axelrod" userId="310b0d24785f8b3b" providerId="LiveId" clId="{7F4DFF95-729F-4F19-AF4E-8410B55E10BB}" dt="2020-06-17T12:03:33.389" v="4888" actId="478"/>
          <ac:grpSpMkLst>
            <pc:docMk/>
            <pc:sldMk cId="3473474100" sldId="271"/>
            <ac:grpSpMk id="20" creationId="{D5BD6673-CB85-4FB5-A131-4028F3C5B7B5}"/>
          </ac:grpSpMkLst>
        </pc:grpChg>
        <pc:grpChg chg="add del mod">
          <ac:chgData name="Shay Axelrod" userId="310b0d24785f8b3b" providerId="LiveId" clId="{7F4DFF95-729F-4F19-AF4E-8410B55E10BB}" dt="2020-06-21T10:06:49.650" v="7841" actId="478"/>
          <ac:grpSpMkLst>
            <pc:docMk/>
            <pc:sldMk cId="3473474100" sldId="271"/>
            <ac:grpSpMk id="22" creationId="{06D8CB1A-B2E1-4AF5-AC2A-9C0A9AA8D33D}"/>
          </ac:grpSpMkLst>
        </pc:grpChg>
        <pc:grpChg chg="add del mod">
          <ac:chgData name="Shay Axelrod" userId="310b0d24785f8b3b" providerId="LiveId" clId="{7F4DFF95-729F-4F19-AF4E-8410B55E10BB}" dt="2020-06-17T13:18:10.302" v="6247" actId="478"/>
          <ac:grpSpMkLst>
            <pc:docMk/>
            <pc:sldMk cId="3473474100" sldId="271"/>
            <ac:grpSpMk id="29" creationId="{B1929927-B07F-490A-B89E-E03BAB39782A}"/>
          </ac:grpSpMkLst>
        </pc:grpChg>
        <pc:grpChg chg="add del mod">
          <ac:chgData name="Shay Axelrod" userId="310b0d24785f8b3b" providerId="LiveId" clId="{7F4DFF95-729F-4F19-AF4E-8410B55E10BB}" dt="2020-06-21T10:06:30.469" v="7834" actId="478"/>
          <ac:grpSpMkLst>
            <pc:docMk/>
            <pc:sldMk cId="3473474100" sldId="271"/>
            <ac:grpSpMk id="30" creationId="{7A85EF59-1C60-465C-B489-7DD1F920FA48}"/>
          </ac:grpSpMkLst>
        </pc:grpChg>
      </pc:sldChg>
      <pc:sldChg chg="delSp add del mod">
        <pc:chgData name="Shay Axelrod" userId="310b0d24785f8b3b" providerId="LiveId" clId="{7F4DFF95-729F-4F19-AF4E-8410B55E10BB}" dt="2020-06-17T14:17:21.098" v="7826" actId="47"/>
        <pc:sldMkLst>
          <pc:docMk/>
          <pc:sldMk cId="3872780584" sldId="272"/>
        </pc:sldMkLst>
        <pc:grpChg chg="del">
          <ac:chgData name="Shay Axelrod" userId="310b0d24785f8b3b" providerId="LiveId" clId="{7F4DFF95-729F-4F19-AF4E-8410B55E10BB}" dt="2020-06-17T12:57:55.436" v="5364" actId="478"/>
          <ac:grpSpMkLst>
            <pc:docMk/>
            <pc:sldMk cId="3872780584" sldId="272"/>
            <ac:grpSpMk id="25" creationId="{B26CA9F1-E623-444E-9619-9E6A63F51C9A}"/>
          </ac:grpSpMkLst>
        </pc:grpChg>
      </pc:sldChg>
      <pc:sldChg chg="addSp delSp modSp add del mod">
        <pc:chgData name="Shay Axelrod" userId="310b0d24785f8b3b" providerId="LiveId" clId="{7F4DFF95-729F-4F19-AF4E-8410B55E10BB}" dt="2020-06-24T13:18:51.041" v="13136" actId="47"/>
        <pc:sldMkLst>
          <pc:docMk/>
          <pc:sldMk cId="84460653" sldId="273"/>
        </pc:sldMkLst>
        <pc:spChg chg="add del mod">
          <ac:chgData name="Shay Axelrod" userId="310b0d24785f8b3b" providerId="LiveId" clId="{7F4DFF95-729F-4F19-AF4E-8410B55E10BB}" dt="2020-06-17T13:07:10.764" v="5487" actId="478"/>
          <ac:spMkLst>
            <pc:docMk/>
            <pc:sldMk cId="84460653" sldId="273"/>
            <ac:spMk id="4" creationId="{33268FB5-43C4-4DD4-86F6-D27EB60E75BF}"/>
          </ac:spMkLst>
        </pc:spChg>
        <pc:spChg chg="add mod">
          <ac:chgData name="Shay Axelrod" userId="310b0d24785f8b3b" providerId="LiveId" clId="{7F4DFF95-729F-4F19-AF4E-8410B55E10BB}" dt="2020-06-17T13:12:22.671" v="5624" actId="20577"/>
          <ac:spMkLst>
            <pc:docMk/>
            <pc:sldMk cId="84460653" sldId="273"/>
            <ac:spMk id="5" creationId="{AD7A64F9-62BD-48CC-B852-2A5CB282DC09}"/>
          </ac:spMkLst>
        </pc:spChg>
        <pc:spChg chg="add mod">
          <ac:chgData name="Shay Axelrod" userId="310b0d24785f8b3b" providerId="LiveId" clId="{7F4DFF95-729F-4F19-AF4E-8410B55E10BB}" dt="2020-06-17T13:12:08.125" v="5623" actId="1038"/>
          <ac:spMkLst>
            <pc:docMk/>
            <pc:sldMk cId="84460653" sldId="273"/>
            <ac:spMk id="6" creationId="{811ADB10-3DF4-4B25-9DAB-9C5157617027}"/>
          </ac:spMkLst>
        </pc:spChg>
        <pc:spChg chg="add mod">
          <ac:chgData name="Shay Axelrod" userId="310b0d24785f8b3b" providerId="LiveId" clId="{7F4DFF95-729F-4F19-AF4E-8410B55E10BB}" dt="2020-06-21T10:06:26.875" v="7833" actId="164"/>
          <ac:spMkLst>
            <pc:docMk/>
            <pc:sldMk cId="84460653" sldId="273"/>
            <ac:spMk id="10" creationId="{5474F2E1-2CD5-45B1-9B0D-9CF7D2CC4E9D}"/>
          </ac:spMkLst>
        </pc:spChg>
        <pc:spChg chg="add mod">
          <ac:chgData name="Shay Axelrod" userId="310b0d24785f8b3b" providerId="LiveId" clId="{7F4DFF95-729F-4F19-AF4E-8410B55E10BB}" dt="2020-06-17T13:11:44.487" v="5618" actId="403"/>
          <ac:spMkLst>
            <pc:docMk/>
            <pc:sldMk cId="84460653" sldId="273"/>
            <ac:spMk id="11" creationId="{1FE9344D-0AD2-46CB-9A7D-0380859F9FF3}"/>
          </ac:spMkLst>
        </pc:spChg>
        <pc:spChg chg="add mod">
          <ac:chgData name="Shay Axelrod" userId="310b0d24785f8b3b" providerId="LiveId" clId="{7F4DFF95-729F-4F19-AF4E-8410B55E10BB}" dt="2020-06-17T13:11:44.487" v="5618" actId="403"/>
          <ac:spMkLst>
            <pc:docMk/>
            <pc:sldMk cId="84460653" sldId="273"/>
            <ac:spMk id="12" creationId="{957EA779-0969-4816-9B97-711B413B8301}"/>
          </ac:spMkLst>
        </pc:spChg>
        <pc:spChg chg="mod">
          <ac:chgData name="Shay Axelrod" userId="310b0d24785f8b3b" providerId="LiveId" clId="{7F4DFF95-729F-4F19-AF4E-8410B55E10BB}" dt="2020-06-22T16:44:29.693" v="11748" actId="20577"/>
          <ac:spMkLst>
            <pc:docMk/>
            <pc:sldMk cId="84460653" sldId="273"/>
            <ac:spMk id="13" creationId="{B6140E8B-6C9A-4904-BCB1-1F75FD77EE8A}"/>
          </ac:spMkLst>
        </pc:spChg>
        <pc:spChg chg="add mod">
          <ac:chgData name="Shay Axelrod" userId="310b0d24785f8b3b" providerId="LiveId" clId="{7F4DFF95-729F-4F19-AF4E-8410B55E10BB}" dt="2020-06-21T10:06:26.875" v="7833" actId="164"/>
          <ac:spMkLst>
            <pc:docMk/>
            <pc:sldMk cId="84460653" sldId="273"/>
            <ac:spMk id="14" creationId="{9D794B45-72EA-4555-93BB-D3926A6D36DA}"/>
          </ac:spMkLst>
        </pc:spChg>
        <pc:spChg chg="add del mod">
          <ac:chgData name="Shay Axelrod" userId="310b0d24785f8b3b" providerId="LiveId" clId="{7F4DFF95-729F-4F19-AF4E-8410B55E10BB}" dt="2020-06-17T13:13:25.927" v="5641" actId="478"/>
          <ac:spMkLst>
            <pc:docMk/>
            <pc:sldMk cId="84460653" sldId="273"/>
            <ac:spMk id="15" creationId="{46DAA721-9DA9-4977-A529-06BB4B82FE6E}"/>
          </ac:spMkLst>
        </pc:spChg>
        <pc:spChg chg="add mod">
          <ac:chgData name="Shay Axelrod" userId="310b0d24785f8b3b" providerId="LiveId" clId="{7F4DFF95-729F-4F19-AF4E-8410B55E10BB}" dt="2020-06-17T13:10:46.951" v="5598"/>
          <ac:spMkLst>
            <pc:docMk/>
            <pc:sldMk cId="84460653" sldId="273"/>
            <ac:spMk id="16" creationId="{1D6F35A0-3C12-4817-959F-920BC184EDA5}"/>
          </ac:spMkLst>
        </pc:spChg>
        <pc:spChg chg="add del mod">
          <ac:chgData name="Shay Axelrod" userId="310b0d24785f8b3b" providerId="LiveId" clId="{7F4DFF95-729F-4F19-AF4E-8410B55E10BB}" dt="2020-06-17T13:24:25.287" v="6381" actId="478"/>
          <ac:spMkLst>
            <pc:docMk/>
            <pc:sldMk cId="84460653" sldId="273"/>
            <ac:spMk id="17" creationId="{FD688551-ECCC-4794-A65E-FC7A6BF4BF09}"/>
          </ac:spMkLst>
        </pc:spChg>
        <pc:spChg chg="add del">
          <ac:chgData name="Shay Axelrod" userId="310b0d24785f8b3b" providerId="LiveId" clId="{7F4DFF95-729F-4F19-AF4E-8410B55E10BB}" dt="2020-06-17T13:10:46.361" v="5597" actId="22"/>
          <ac:spMkLst>
            <pc:docMk/>
            <pc:sldMk cId="84460653" sldId="273"/>
            <ac:spMk id="18" creationId="{E9450ACF-5985-483F-8758-37618DCC5820}"/>
          </ac:spMkLst>
        </pc:spChg>
        <pc:spChg chg="add mod">
          <ac:chgData name="Shay Axelrod" userId="310b0d24785f8b3b" providerId="LiveId" clId="{7F4DFF95-729F-4F19-AF4E-8410B55E10BB}" dt="2020-06-17T13:29:22.669" v="6408" actId="1076"/>
          <ac:spMkLst>
            <pc:docMk/>
            <pc:sldMk cId="84460653" sldId="273"/>
            <ac:spMk id="20" creationId="{71571409-71F8-4F43-AF97-F1E99A86A0A8}"/>
          </ac:spMkLst>
        </pc:spChg>
        <pc:spChg chg="add del mod">
          <ac:chgData name="Shay Axelrod" userId="310b0d24785f8b3b" providerId="LiveId" clId="{7F4DFF95-729F-4F19-AF4E-8410B55E10BB}" dt="2020-06-17T13:18:15.863" v="6249" actId="478"/>
          <ac:spMkLst>
            <pc:docMk/>
            <pc:sldMk cId="84460653" sldId="273"/>
            <ac:spMk id="24" creationId="{BC680780-B437-45DD-A357-9A9561FF9922}"/>
          </ac:spMkLst>
        </pc:spChg>
        <pc:spChg chg="add del mod">
          <ac:chgData name="Shay Axelrod" userId="310b0d24785f8b3b" providerId="LiveId" clId="{7F4DFF95-729F-4F19-AF4E-8410B55E10BB}" dt="2020-06-17T13:13:22.522" v="5640" actId="478"/>
          <ac:spMkLst>
            <pc:docMk/>
            <pc:sldMk cId="84460653" sldId="273"/>
            <ac:spMk id="25" creationId="{11B5FD17-6B07-4284-B873-EB90EBA00CDC}"/>
          </ac:spMkLst>
        </pc:spChg>
        <pc:spChg chg="mod topLvl">
          <ac:chgData name="Shay Axelrod" userId="310b0d24785f8b3b" providerId="LiveId" clId="{7F4DFF95-729F-4F19-AF4E-8410B55E10BB}" dt="2020-06-17T13:10:46.951" v="5598"/>
          <ac:spMkLst>
            <pc:docMk/>
            <pc:sldMk cId="84460653" sldId="273"/>
            <ac:spMk id="26" creationId="{07DD8F72-AEB4-49B3-989C-F150686F42C5}"/>
          </ac:spMkLst>
        </pc:spChg>
        <pc:spChg chg="mod topLvl">
          <ac:chgData name="Shay Axelrod" userId="310b0d24785f8b3b" providerId="LiveId" clId="{7F4DFF95-729F-4F19-AF4E-8410B55E10BB}" dt="2020-06-17T13:24:07.951" v="6375" actId="207"/>
          <ac:spMkLst>
            <pc:docMk/>
            <pc:sldMk cId="84460653" sldId="273"/>
            <ac:spMk id="27" creationId="{9972B846-B7A4-47EA-8B21-0F0E975D7B60}"/>
          </ac:spMkLst>
        </pc:spChg>
        <pc:spChg chg="mod topLvl">
          <ac:chgData name="Shay Axelrod" userId="310b0d24785f8b3b" providerId="LiveId" clId="{7F4DFF95-729F-4F19-AF4E-8410B55E10BB}" dt="2020-06-21T10:05:23.980" v="7831" actId="21"/>
          <ac:spMkLst>
            <pc:docMk/>
            <pc:sldMk cId="84460653" sldId="273"/>
            <ac:spMk id="28" creationId="{D6D607C4-77A3-4CF8-98EE-17A63227945A}"/>
          </ac:spMkLst>
        </pc:spChg>
        <pc:grpChg chg="add mod">
          <ac:chgData name="Shay Axelrod" userId="310b0d24785f8b3b" providerId="LiveId" clId="{7F4DFF95-729F-4F19-AF4E-8410B55E10BB}" dt="2020-06-21T10:06:26.875" v="7833" actId="164"/>
          <ac:grpSpMkLst>
            <pc:docMk/>
            <pc:sldMk cId="84460653" sldId="273"/>
            <ac:grpSpMk id="4" creationId="{DA6376E7-C0F6-4718-A197-4E902BAB3B76}"/>
          </ac:grpSpMkLst>
        </pc:grpChg>
        <pc:grpChg chg="add mod">
          <ac:chgData name="Shay Axelrod" userId="310b0d24785f8b3b" providerId="LiveId" clId="{7F4DFF95-729F-4F19-AF4E-8410B55E10BB}" dt="2020-06-21T10:06:26.875" v="7833" actId="164"/>
          <ac:grpSpMkLst>
            <pc:docMk/>
            <pc:sldMk cId="84460653" sldId="273"/>
            <ac:grpSpMk id="7" creationId="{DC72DB2F-7DA9-4637-A4EE-E0C9494084BE}"/>
          </ac:grpSpMkLst>
        </pc:grpChg>
        <pc:grpChg chg="add mod">
          <ac:chgData name="Shay Axelrod" userId="310b0d24785f8b3b" providerId="LiveId" clId="{7F4DFF95-729F-4F19-AF4E-8410B55E10BB}" dt="2020-06-21T10:06:26.875" v="7833" actId="164"/>
          <ac:grpSpMkLst>
            <pc:docMk/>
            <pc:sldMk cId="84460653" sldId="273"/>
            <ac:grpSpMk id="8" creationId="{14C7C790-CA0E-42D6-9B3A-3A95EF62889B}"/>
          </ac:grpSpMkLst>
        </pc:grpChg>
        <pc:grpChg chg="del">
          <ac:chgData name="Shay Axelrod" userId="310b0d24785f8b3b" providerId="LiveId" clId="{7F4DFF95-729F-4F19-AF4E-8410B55E10BB}" dt="2020-06-17T13:05:48.203" v="5465" actId="165"/>
          <ac:grpSpMkLst>
            <pc:docMk/>
            <pc:sldMk cId="84460653" sldId="273"/>
            <ac:grpSpMk id="29" creationId="{B1929927-B07F-490A-B89E-E03BAB39782A}"/>
          </ac:grpSpMkLst>
        </pc:grpChg>
      </pc:sldChg>
      <pc:sldChg chg="addSp delSp modSp add del mod">
        <pc:chgData name="Shay Axelrod" userId="310b0d24785f8b3b" providerId="LiveId" clId="{7F4DFF95-729F-4F19-AF4E-8410B55E10BB}" dt="2020-06-24T13:25:28.555" v="13186" actId="47"/>
        <pc:sldMkLst>
          <pc:docMk/>
          <pc:sldMk cId="2442783234" sldId="274"/>
        </pc:sldMkLst>
        <pc:spChg chg="add mod">
          <ac:chgData name="Shay Axelrod" userId="310b0d24785f8b3b" providerId="LiveId" clId="{7F4DFF95-729F-4F19-AF4E-8410B55E10BB}" dt="2020-06-17T13:36:41.199" v="6804" actId="20577"/>
          <ac:spMkLst>
            <pc:docMk/>
            <pc:sldMk cId="2442783234" sldId="274"/>
            <ac:spMk id="4" creationId="{F71FB979-2368-4626-BB4D-E7E184659990}"/>
          </ac:spMkLst>
        </pc:spChg>
        <pc:spChg chg="add">
          <ac:chgData name="Shay Axelrod" userId="310b0d24785f8b3b" providerId="LiveId" clId="{7F4DFF95-729F-4F19-AF4E-8410B55E10BB}" dt="2020-06-21T10:00:20.282" v="7829" actId="22"/>
          <ac:spMkLst>
            <pc:docMk/>
            <pc:sldMk cId="2442783234" sldId="274"/>
            <ac:spMk id="5" creationId="{27E3F38D-06E5-4DC2-B836-2E84CA881EC7}"/>
          </ac:spMkLst>
        </pc:spChg>
        <pc:spChg chg="add del mod">
          <ac:chgData name="Shay Axelrod" userId="310b0d24785f8b3b" providerId="LiveId" clId="{7F4DFF95-729F-4F19-AF4E-8410B55E10BB}" dt="2020-06-17T13:37:25.602" v="6822" actId="478"/>
          <ac:spMkLst>
            <pc:docMk/>
            <pc:sldMk cId="2442783234" sldId="274"/>
            <ac:spMk id="13" creationId="{D5E53CA9-0CDD-45F9-9E9E-ACDC64052B9B}"/>
          </ac:spMkLst>
        </pc:spChg>
        <pc:spChg chg="del">
          <ac:chgData name="Shay Axelrod" userId="310b0d24785f8b3b" providerId="LiveId" clId="{7F4DFF95-729F-4F19-AF4E-8410B55E10BB}" dt="2020-06-17T13:30:55.357" v="6412" actId="478"/>
          <ac:spMkLst>
            <pc:docMk/>
            <pc:sldMk cId="2442783234" sldId="274"/>
            <ac:spMk id="21" creationId="{AD1AD36F-AAFD-42D1-A4D8-0A6D4634500B}"/>
          </ac:spMkLst>
        </pc:spChg>
        <pc:spChg chg="add mod">
          <ac:chgData name="Shay Axelrod" userId="310b0d24785f8b3b" providerId="LiveId" clId="{7F4DFF95-729F-4F19-AF4E-8410B55E10BB}" dt="2020-06-17T13:45:15.594" v="6956" actId="164"/>
          <ac:spMkLst>
            <pc:docMk/>
            <pc:sldMk cId="2442783234" sldId="274"/>
            <ac:spMk id="23" creationId="{C3843FB8-00A3-4FB2-9337-4193A792AFDD}"/>
          </ac:spMkLst>
        </pc:spChg>
        <pc:spChg chg="add mod">
          <ac:chgData name="Shay Axelrod" userId="310b0d24785f8b3b" providerId="LiveId" clId="{7F4DFF95-729F-4F19-AF4E-8410B55E10BB}" dt="2020-06-17T13:47:59.100" v="6994" actId="207"/>
          <ac:spMkLst>
            <pc:docMk/>
            <pc:sldMk cId="2442783234" sldId="274"/>
            <ac:spMk id="24" creationId="{BA918B31-B1AA-4A02-85A4-D450D421B159}"/>
          </ac:spMkLst>
        </pc:spChg>
        <pc:spChg chg="add del mod">
          <ac:chgData name="Shay Axelrod" userId="310b0d24785f8b3b" providerId="LiveId" clId="{7F4DFF95-729F-4F19-AF4E-8410B55E10BB}" dt="2020-06-17T13:43:59.262" v="6880" actId="478"/>
          <ac:spMkLst>
            <pc:docMk/>
            <pc:sldMk cId="2442783234" sldId="274"/>
            <ac:spMk id="25" creationId="{2B70D28E-0B2D-4208-9E65-A1B31542A958}"/>
          </ac:spMkLst>
        </pc:spChg>
        <pc:spChg chg="add mod">
          <ac:chgData name="Shay Axelrod" userId="310b0d24785f8b3b" providerId="LiveId" clId="{7F4DFF95-729F-4F19-AF4E-8410B55E10BB}" dt="2020-06-17T13:45:15.594" v="6956" actId="164"/>
          <ac:spMkLst>
            <pc:docMk/>
            <pc:sldMk cId="2442783234" sldId="274"/>
            <ac:spMk id="26" creationId="{D872BE61-22F0-48D6-A4E4-6183FF0F44A5}"/>
          </ac:spMkLst>
        </pc:spChg>
        <pc:spChg chg="add mod">
          <ac:chgData name="Shay Axelrod" userId="310b0d24785f8b3b" providerId="LiveId" clId="{7F4DFF95-729F-4F19-AF4E-8410B55E10BB}" dt="2020-06-17T13:47:06.576" v="6989" actId="164"/>
          <ac:spMkLst>
            <pc:docMk/>
            <pc:sldMk cId="2442783234" sldId="274"/>
            <ac:spMk id="28" creationId="{99356006-58E4-40E1-9BB4-D69769D66FEF}"/>
          </ac:spMkLst>
        </pc:spChg>
        <pc:spChg chg="add del mod">
          <ac:chgData name="Shay Axelrod" userId="310b0d24785f8b3b" providerId="LiveId" clId="{7F4DFF95-729F-4F19-AF4E-8410B55E10BB}" dt="2020-06-17T13:46:53.483" v="6985" actId="478"/>
          <ac:spMkLst>
            <pc:docMk/>
            <pc:sldMk cId="2442783234" sldId="274"/>
            <ac:spMk id="29" creationId="{63334E3B-5314-422B-B7E6-88DF84584034}"/>
          </ac:spMkLst>
        </pc:spChg>
        <pc:spChg chg="add mod">
          <ac:chgData name="Shay Axelrod" userId="310b0d24785f8b3b" providerId="LiveId" clId="{7F4DFF95-729F-4F19-AF4E-8410B55E10BB}" dt="2020-06-17T13:47:37.256" v="6992" actId="164"/>
          <ac:spMkLst>
            <pc:docMk/>
            <pc:sldMk cId="2442783234" sldId="274"/>
            <ac:spMk id="34" creationId="{F230E742-2A0C-4703-9E18-5E945552FB15}"/>
          </ac:spMkLst>
        </pc:spChg>
        <pc:grpChg chg="del">
          <ac:chgData name="Shay Axelrod" userId="310b0d24785f8b3b" providerId="LiveId" clId="{7F4DFF95-729F-4F19-AF4E-8410B55E10BB}" dt="2020-06-17T13:30:58.708" v="6413" actId="478"/>
          <ac:grpSpMkLst>
            <pc:docMk/>
            <pc:sldMk cId="2442783234" sldId="274"/>
            <ac:grpSpMk id="20" creationId="{D5BD6673-CB85-4FB5-A131-4028F3C5B7B5}"/>
          </ac:grpSpMkLst>
        </pc:grpChg>
        <pc:grpChg chg="add mod">
          <ac:chgData name="Shay Axelrod" userId="310b0d24785f8b3b" providerId="LiveId" clId="{7F4DFF95-729F-4F19-AF4E-8410B55E10BB}" dt="2020-06-17T13:47:37.256" v="6992" actId="164"/>
          <ac:grpSpMkLst>
            <pc:docMk/>
            <pc:sldMk cId="2442783234" sldId="274"/>
            <ac:grpSpMk id="27" creationId="{E22B81E6-5F6E-44E8-BE1B-360B63DBA7DA}"/>
          </ac:grpSpMkLst>
        </pc:grpChg>
        <pc:grpChg chg="add mod">
          <ac:chgData name="Shay Axelrod" userId="310b0d24785f8b3b" providerId="LiveId" clId="{7F4DFF95-729F-4F19-AF4E-8410B55E10BB}" dt="2020-06-17T13:47:37.256" v="6992" actId="164"/>
          <ac:grpSpMkLst>
            <pc:docMk/>
            <pc:sldMk cId="2442783234" sldId="274"/>
            <ac:grpSpMk id="32" creationId="{76851606-9DED-4F62-93C6-976181C3DA5E}"/>
          </ac:grpSpMkLst>
        </pc:grpChg>
        <pc:grpChg chg="add mod">
          <ac:chgData name="Shay Axelrod" userId="310b0d24785f8b3b" providerId="LiveId" clId="{7F4DFF95-729F-4F19-AF4E-8410B55E10BB}" dt="2020-06-17T13:47:41.984" v="6993" actId="12788"/>
          <ac:grpSpMkLst>
            <pc:docMk/>
            <pc:sldMk cId="2442783234" sldId="274"/>
            <ac:grpSpMk id="35" creationId="{34678A24-F37A-42F0-9A8F-24F732B2472A}"/>
          </ac:grpSpMkLst>
        </pc:grpChg>
        <pc:picChg chg="add mod">
          <ac:chgData name="Shay Axelrod" userId="310b0d24785f8b3b" providerId="LiveId" clId="{7F4DFF95-729F-4F19-AF4E-8410B55E10BB}" dt="2020-06-17T13:47:06.576" v="6989" actId="164"/>
          <ac:picMkLst>
            <pc:docMk/>
            <pc:sldMk cId="2442783234" sldId="274"/>
            <ac:picMk id="31" creationId="{CA006474-5803-4E45-A245-9496479F7019}"/>
          </ac:picMkLst>
        </pc:picChg>
      </pc:sldChg>
      <pc:sldChg chg="addSp delSp modSp add del mod">
        <pc:chgData name="Shay Axelrod" userId="310b0d24785f8b3b" providerId="LiveId" clId="{7F4DFF95-729F-4F19-AF4E-8410B55E10BB}" dt="2020-06-24T13:25:56.031" v="13192" actId="47"/>
        <pc:sldMkLst>
          <pc:docMk/>
          <pc:sldMk cId="508265634" sldId="275"/>
        </pc:sldMkLst>
        <pc:spChg chg="mod">
          <ac:chgData name="Shay Axelrod" userId="310b0d24785f8b3b" providerId="LiveId" clId="{7F4DFF95-729F-4F19-AF4E-8410B55E10BB}" dt="2020-06-17T13:49:33.010" v="7017" actId="20577"/>
          <ac:spMkLst>
            <pc:docMk/>
            <pc:sldMk cId="508265634" sldId="275"/>
            <ac:spMk id="3" creationId="{4AB294C2-C183-437A-BF13-FB8647E9B6F1}"/>
          </ac:spMkLst>
        </pc:spChg>
        <pc:spChg chg="del">
          <ac:chgData name="Shay Axelrod" userId="310b0d24785f8b3b" providerId="LiveId" clId="{7F4DFF95-729F-4F19-AF4E-8410B55E10BB}" dt="2020-06-17T13:49:35.599" v="7018" actId="478"/>
          <ac:spMkLst>
            <pc:docMk/>
            <pc:sldMk cId="508265634" sldId="275"/>
            <ac:spMk id="4" creationId="{F71FB979-2368-4626-BB4D-E7E184659990}"/>
          </ac:spMkLst>
        </pc:spChg>
        <pc:grpChg chg="del">
          <ac:chgData name="Shay Axelrod" userId="310b0d24785f8b3b" providerId="LiveId" clId="{7F4DFF95-729F-4F19-AF4E-8410B55E10BB}" dt="2020-06-17T13:49:36.871" v="7019" actId="478"/>
          <ac:grpSpMkLst>
            <pc:docMk/>
            <pc:sldMk cId="508265634" sldId="275"/>
            <ac:grpSpMk id="35" creationId="{34678A24-F37A-42F0-9A8F-24F732B2472A}"/>
          </ac:grpSpMkLst>
        </pc:grpChg>
        <pc:picChg chg="add mod">
          <ac:chgData name="Shay Axelrod" userId="310b0d24785f8b3b" providerId="LiveId" clId="{7F4DFF95-729F-4F19-AF4E-8410B55E10BB}" dt="2020-06-24T11:37:26.004" v="12077" actId="12788"/>
          <ac:picMkLst>
            <pc:docMk/>
            <pc:sldMk cId="508265634" sldId="275"/>
            <ac:picMk id="14" creationId="{8EA8A8F9-37B4-4812-85C5-52B569B9AC1F}"/>
          </ac:picMkLst>
        </pc:picChg>
      </pc:sldChg>
      <pc:sldChg chg="addSp delSp modSp add del mod">
        <pc:chgData name="Shay Axelrod" userId="310b0d24785f8b3b" providerId="LiveId" clId="{7F4DFF95-729F-4F19-AF4E-8410B55E10BB}" dt="2020-06-24T13:27:24.348" v="13196" actId="47"/>
        <pc:sldMkLst>
          <pc:docMk/>
          <pc:sldMk cId="3100433024" sldId="276"/>
        </pc:sldMkLst>
        <pc:spChg chg="mod">
          <ac:chgData name="Shay Axelrod" userId="310b0d24785f8b3b" providerId="LiveId" clId="{7F4DFF95-729F-4F19-AF4E-8410B55E10BB}" dt="2020-06-17T13:51:49.274" v="7032" actId="20577"/>
          <ac:spMkLst>
            <pc:docMk/>
            <pc:sldMk cId="3100433024" sldId="276"/>
            <ac:spMk id="3" creationId="{4AB294C2-C183-437A-BF13-FB8647E9B6F1}"/>
          </ac:spMkLst>
        </pc:spChg>
        <pc:grpChg chg="add del mod">
          <ac:chgData name="Shay Axelrod" userId="310b0d24785f8b3b" providerId="LiveId" clId="{7F4DFF95-729F-4F19-AF4E-8410B55E10BB}" dt="2020-06-24T11:39:41.327" v="12126" actId="165"/>
          <ac:grpSpMkLst>
            <pc:docMk/>
            <pc:sldMk cId="3100433024" sldId="276"/>
            <ac:grpSpMk id="12" creationId="{13887A1B-82B6-4AEB-8DD1-13185758B12B}"/>
          </ac:grpSpMkLst>
        </pc:grpChg>
        <pc:grpChg chg="add mod ord">
          <ac:chgData name="Shay Axelrod" userId="310b0d24785f8b3b" providerId="LiveId" clId="{7F4DFF95-729F-4F19-AF4E-8410B55E10BB}" dt="2020-06-24T11:40:17.258" v="12142" actId="164"/>
          <ac:grpSpMkLst>
            <pc:docMk/>
            <pc:sldMk cId="3100433024" sldId="276"/>
            <ac:grpSpMk id="16" creationId="{581D7B78-DF82-4624-B49D-538942BBF0DE}"/>
          </ac:grpSpMkLst>
        </pc:grpChg>
        <pc:grpChg chg="add mod">
          <ac:chgData name="Shay Axelrod" userId="310b0d24785f8b3b" providerId="LiveId" clId="{7F4DFF95-729F-4F19-AF4E-8410B55E10BB}" dt="2020-06-24T11:40:33.113" v="12152" actId="1038"/>
          <ac:grpSpMkLst>
            <pc:docMk/>
            <pc:sldMk cId="3100433024" sldId="276"/>
            <ac:grpSpMk id="17" creationId="{A522C6F8-9F3F-452D-9CA6-EF5FA5932984}"/>
          </ac:grpSpMkLst>
        </pc:grpChg>
        <pc:picChg chg="add mod topLvl modCrop">
          <ac:chgData name="Shay Axelrod" userId="310b0d24785f8b3b" providerId="LiveId" clId="{7F4DFF95-729F-4F19-AF4E-8410B55E10BB}" dt="2020-06-24T11:40:17.258" v="12142" actId="164"/>
          <ac:picMkLst>
            <pc:docMk/>
            <pc:sldMk cId="3100433024" sldId="276"/>
            <ac:picMk id="5" creationId="{CED7092C-4F41-45BB-9598-0A2907690A01}"/>
          </ac:picMkLst>
        </pc:picChg>
        <pc:picChg chg="add del mod">
          <ac:chgData name="Shay Axelrod" userId="310b0d24785f8b3b" providerId="LiveId" clId="{7F4DFF95-729F-4F19-AF4E-8410B55E10BB}" dt="2020-06-24T11:38:34.219" v="12092" actId="478"/>
          <ac:picMkLst>
            <pc:docMk/>
            <pc:sldMk cId="3100433024" sldId="276"/>
            <ac:picMk id="7" creationId="{6FE826D5-2E36-4F1F-99E1-D32B61852FFC}"/>
          </ac:picMkLst>
        </pc:picChg>
        <pc:picChg chg="add mod topLvl">
          <ac:chgData name="Shay Axelrod" userId="310b0d24785f8b3b" providerId="LiveId" clId="{7F4DFF95-729F-4F19-AF4E-8410B55E10BB}" dt="2020-06-24T11:39:44.313" v="12127" actId="164"/>
          <ac:picMkLst>
            <pc:docMk/>
            <pc:sldMk cId="3100433024" sldId="276"/>
            <ac:picMk id="9" creationId="{DBAD76AE-B12F-447A-BCA1-1197FEAB6F76}"/>
          </ac:picMkLst>
        </pc:picChg>
        <pc:picChg chg="add mod ord topLvl">
          <ac:chgData name="Shay Axelrod" userId="310b0d24785f8b3b" providerId="LiveId" clId="{7F4DFF95-729F-4F19-AF4E-8410B55E10BB}" dt="2020-06-24T11:39:44.313" v="12127" actId="164"/>
          <ac:picMkLst>
            <pc:docMk/>
            <pc:sldMk cId="3100433024" sldId="276"/>
            <ac:picMk id="11" creationId="{C455294E-23AC-4C97-BECD-739A3B838BB3}"/>
          </ac:picMkLst>
        </pc:picChg>
        <pc:picChg chg="add del">
          <ac:chgData name="Shay Axelrod" userId="310b0d24785f8b3b" providerId="LiveId" clId="{7F4DFF95-729F-4F19-AF4E-8410B55E10BB}" dt="2020-06-24T11:37:31.437" v="12078" actId="478"/>
          <ac:picMkLst>
            <pc:docMk/>
            <pc:sldMk cId="3100433024" sldId="276"/>
            <ac:picMk id="14" creationId="{8EA8A8F9-37B4-4812-85C5-52B569B9AC1F}"/>
          </ac:picMkLst>
        </pc:picChg>
        <pc:picChg chg="add mod modCrop">
          <ac:chgData name="Shay Axelrod" userId="310b0d24785f8b3b" providerId="LiveId" clId="{7F4DFF95-729F-4F19-AF4E-8410B55E10BB}" dt="2020-06-24T11:40:17.258" v="12142" actId="164"/>
          <ac:picMkLst>
            <pc:docMk/>
            <pc:sldMk cId="3100433024" sldId="276"/>
            <ac:picMk id="15" creationId="{729F9183-1E58-42F4-879A-E4F9600FBC7B}"/>
          </ac:picMkLst>
        </pc:picChg>
      </pc:sldChg>
      <pc:sldChg chg="addSp delSp modSp add del mod">
        <pc:chgData name="Shay Axelrod" userId="310b0d24785f8b3b" providerId="LiveId" clId="{7F4DFF95-729F-4F19-AF4E-8410B55E10BB}" dt="2020-06-24T13:29:47.237" v="13207" actId="47"/>
        <pc:sldMkLst>
          <pc:docMk/>
          <pc:sldMk cId="2721608223" sldId="277"/>
        </pc:sldMkLst>
        <pc:spChg chg="mod">
          <ac:chgData name="Shay Axelrod" userId="310b0d24785f8b3b" providerId="LiveId" clId="{7F4DFF95-729F-4F19-AF4E-8410B55E10BB}" dt="2020-06-17T13:52:34.571" v="7084" actId="20577"/>
          <ac:spMkLst>
            <pc:docMk/>
            <pc:sldMk cId="2721608223" sldId="277"/>
            <ac:spMk id="3" creationId="{4AB294C2-C183-437A-BF13-FB8647E9B6F1}"/>
          </ac:spMkLst>
        </pc:spChg>
        <pc:grpChg chg="add mod">
          <ac:chgData name="Shay Axelrod" userId="310b0d24785f8b3b" providerId="LiveId" clId="{7F4DFF95-729F-4F19-AF4E-8410B55E10BB}" dt="2020-06-21T11:37:25.336" v="10726" actId="14826"/>
          <ac:grpSpMkLst>
            <pc:docMk/>
            <pc:sldMk cId="2721608223" sldId="277"/>
            <ac:grpSpMk id="5" creationId="{66E3A7C0-EDD8-4374-A1D0-7CEE395B74B3}"/>
          </ac:grpSpMkLst>
        </pc:grpChg>
        <pc:picChg chg="add mod ord">
          <ac:chgData name="Shay Axelrod" userId="310b0d24785f8b3b" providerId="LiveId" clId="{7F4DFF95-729F-4F19-AF4E-8410B55E10BB}" dt="2020-06-24T11:41:21.541" v="12194" actId="1038"/>
          <ac:picMkLst>
            <pc:docMk/>
            <pc:sldMk cId="2721608223" sldId="277"/>
            <ac:picMk id="6" creationId="{F1625277-E9AB-4356-BD77-AE1C562BF0DD}"/>
          </ac:picMkLst>
        </pc:picChg>
        <pc:picChg chg="add mod">
          <ac:chgData name="Shay Axelrod" userId="310b0d24785f8b3b" providerId="LiveId" clId="{7F4DFF95-729F-4F19-AF4E-8410B55E10BB}" dt="2020-06-21T11:51:42.993" v="10758" actId="14861"/>
          <ac:picMkLst>
            <pc:docMk/>
            <pc:sldMk cId="2721608223" sldId="277"/>
            <ac:picMk id="7" creationId="{B798B4BD-2784-4B2E-AD87-41D6A8B9434C}"/>
          </ac:picMkLst>
        </pc:picChg>
        <pc:picChg chg="add mod">
          <ac:chgData name="Shay Axelrod" userId="310b0d24785f8b3b" providerId="LiveId" clId="{7F4DFF95-729F-4F19-AF4E-8410B55E10BB}" dt="2020-06-21T11:51:35.603" v="10757" actId="14861"/>
          <ac:picMkLst>
            <pc:docMk/>
            <pc:sldMk cId="2721608223" sldId="277"/>
            <ac:picMk id="8" creationId="{9675217B-188B-4C4D-9FA4-05320E18907E}"/>
          </ac:picMkLst>
        </pc:picChg>
        <pc:picChg chg="del">
          <ac:chgData name="Shay Axelrod" userId="310b0d24785f8b3b" providerId="LiveId" clId="{7F4DFF95-729F-4F19-AF4E-8410B55E10BB}" dt="2020-06-17T13:52:47.711" v="7085" actId="478"/>
          <ac:picMkLst>
            <pc:docMk/>
            <pc:sldMk cId="2721608223" sldId="277"/>
            <ac:picMk id="14" creationId="{8EA8A8F9-37B4-4812-85C5-52B569B9AC1F}"/>
          </ac:picMkLst>
        </pc:picChg>
      </pc:sldChg>
      <pc:sldChg chg="addSp delSp modSp add del mod">
        <pc:chgData name="Shay Axelrod" userId="310b0d24785f8b3b" providerId="LiveId" clId="{7F4DFF95-729F-4F19-AF4E-8410B55E10BB}" dt="2020-06-17T13:54:59.892" v="7167" actId="47"/>
        <pc:sldMkLst>
          <pc:docMk/>
          <pc:sldMk cId="153790740" sldId="278"/>
        </pc:sldMkLst>
        <pc:grpChg chg="del">
          <ac:chgData name="Shay Axelrod" userId="310b0d24785f8b3b" providerId="LiveId" clId="{7F4DFF95-729F-4F19-AF4E-8410B55E10BB}" dt="2020-06-17T13:53:57.790" v="7121" actId="478"/>
          <ac:grpSpMkLst>
            <pc:docMk/>
            <pc:sldMk cId="153790740" sldId="278"/>
            <ac:grpSpMk id="5" creationId="{66E3A7C0-EDD8-4374-A1D0-7CEE395B74B3}"/>
          </ac:grpSpMkLst>
        </pc:grpChg>
        <pc:picChg chg="add mod">
          <ac:chgData name="Shay Axelrod" userId="310b0d24785f8b3b" providerId="LiveId" clId="{7F4DFF95-729F-4F19-AF4E-8410B55E10BB}" dt="2020-06-17T13:54:33.510" v="7151" actId="1035"/>
          <ac:picMkLst>
            <pc:docMk/>
            <pc:sldMk cId="153790740" sldId="278"/>
            <ac:picMk id="9" creationId="{B89AE5FF-2F4A-49DA-8D07-6A1CFDF71E75}"/>
          </ac:picMkLst>
        </pc:picChg>
      </pc:sldChg>
      <pc:sldChg chg="addSp modSp add del mod">
        <pc:chgData name="Shay Axelrod" userId="310b0d24785f8b3b" providerId="LiveId" clId="{7F4DFF95-729F-4F19-AF4E-8410B55E10BB}" dt="2020-06-24T13:29:54.352" v="13210" actId="47"/>
        <pc:sldMkLst>
          <pc:docMk/>
          <pc:sldMk cId="2724117399" sldId="279"/>
        </pc:sldMkLst>
        <pc:spChg chg="mod">
          <ac:chgData name="Shay Axelrod" userId="310b0d24785f8b3b" providerId="LiveId" clId="{7F4DFF95-729F-4F19-AF4E-8410B55E10BB}" dt="2020-06-17T13:54:53.839" v="7166" actId="207"/>
          <ac:spMkLst>
            <pc:docMk/>
            <pc:sldMk cId="2724117399" sldId="279"/>
            <ac:spMk id="3" creationId="{4AB294C2-C183-437A-BF13-FB8647E9B6F1}"/>
          </ac:spMkLst>
        </pc:spChg>
        <pc:spChg chg="add mod">
          <ac:chgData name="Shay Axelrod" userId="310b0d24785f8b3b" providerId="LiveId" clId="{7F4DFF95-729F-4F19-AF4E-8410B55E10BB}" dt="2020-06-22T16:57:02.479" v="12069" actId="33524"/>
          <ac:spMkLst>
            <pc:docMk/>
            <pc:sldMk cId="2724117399" sldId="279"/>
            <ac:spMk id="5" creationId="{2464606E-FD7F-4804-81DC-FB9A616B5BC6}"/>
          </ac:spMkLst>
        </pc:spChg>
        <pc:picChg chg="mod">
          <ac:chgData name="Shay Axelrod" userId="310b0d24785f8b3b" providerId="LiveId" clId="{7F4DFF95-729F-4F19-AF4E-8410B55E10BB}" dt="2020-06-21T11:31:53.286" v="10683" actId="1035"/>
          <ac:picMkLst>
            <pc:docMk/>
            <pc:sldMk cId="2724117399" sldId="279"/>
            <ac:picMk id="9" creationId="{B89AE5FF-2F4A-49DA-8D07-6A1CFDF71E75}"/>
          </ac:picMkLst>
        </pc:picChg>
      </pc:sldChg>
      <pc:sldChg chg="addSp modSp add del mod">
        <pc:chgData name="Shay Axelrod" userId="310b0d24785f8b3b" providerId="LiveId" clId="{7F4DFF95-729F-4F19-AF4E-8410B55E10BB}" dt="2020-06-24T13:30:06.601" v="13213" actId="47"/>
        <pc:sldMkLst>
          <pc:docMk/>
          <pc:sldMk cId="3116762072" sldId="280"/>
        </pc:sldMkLst>
        <pc:spChg chg="mod">
          <ac:chgData name="Shay Axelrod" userId="310b0d24785f8b3b" providerId="LiveId" clId="{7F4DFF95-729F-4F19-AF4E-8410B55E10BB}" dt="2020-06-17T13:55:06.412" v="7175" actId="20577"/>
          <ac:spMkLst>
            <pc:docMk/>
            <pc:sldMk cId="3116762072" sldId="280"/>
            <ac:spMk id="3" creationId="{4AB294C2-C183-437A-BF13-FB8647E9B6F1}"/>
          </ac:spMkLst>
        </pc:spChg>
        <pc:spChg chg="add mod">
          <ac:chgData name="Shay Axelrod" userId="310b0d24785f8b3b" providerId="LiveId" clId="{7F4DFF95-729F-4F19-AF4E-8410B55E10BB}" dt="2020-06-22T16:57:30.928" v="12070" actId="33524"/>
          <ac:spMkLst>
            <pc:docMk/>
            <pc:sldMk cId="3116762072" sldId="280"/>
            <ac:spMk id="7" creationId="{E22203A1-0902-44BA-80D4-A4BD6EB861EE}"/>
          </ac:spMkLst>
        </pc:spChg>
        <pc:spChg chg="add mod">
          <ac:chgData name="Shay Axelrod" userId="310b0d24785f8b3b" providerId="LiveId" clId="{7F4DFF95-729F-4F19-AF4E-8410B55E10BB}" dt="2020-06-22T16:57:32.957" v="12071" actId="33524"/>
          <ac:spMkLst>
            <pc:docMk/>
            <pc:sldMk cId="3116762072" sldId="280"/>
            <ac:spMk id="8" creationId="{40494A28-BDD1-401D-B59F-99B5B478FB6C}"/>
          </ac:spMkLst>
        </pc:spChg>
        <pc:picChg chg="add mod">
          <ac:chgData name="Shay Axelrod" userId="310b0d24785f8b3b" providerId="LiveId" clId="{7F4DFF95-729F-4F19-AF4E-8410B55E10BB}" dt="2020-06-21T11:37:11.368" v="10725" actId="14826"/>
          <ac:picMkLst>
            <pc:docMk/>
            <pc:sldMk cId="3116762072" sldId="280"/>
            <ac:picMk id="4" creationId="{740371B1-CAE5-45B9-85FD-8AF75564F2A4}"/>
          </ac:picMkLst>
        </pc:picChg>
        <pc:picChg chg="mod">
          <ac:chgData name="Shay Axelrod" userId="310b0d24785f8b3b" providerId="LiveId" clId="{7F4DFF95-729F-4F19-AF4E-8410B55E10BB}" dt="2020-06-17T13:56:34.125" v="7190" actId="1440"/>
          <ac:picMkLst>
            <pc:docMk/>
            <pc:sldMk cId="3116762072" sldId="280"/>
            <ac:picMk id="9" creationId="{B89AE5FF-2F4A-49DA-8D07-6A1CFDF71E75}"/>
          </ac:picMkLst>
        </pc:picChg>
      </pc:sldChg>
      <pc:sldChg chg="addSp delSp modSp add del mod">
        <pc:chgData name="Shay Axelrod" userId="310b0d24785f8b3b" providerId="LiveId" clId="{7F4DFF95-729F-4F19-AF4E-8410B55E10BB}" dt="2020-06-17T14:03:43.016" v="7342" actId="47"/>
        <pc:sldMkLst>
          <pc:docMk/>
          <pc:sldMk cId="1997138926" sldId="281"/>
        </pc:sldMkLst>
        <pc:spChg chg="mod">
          <ac:chgData name="Shay Axelrod" userId="310b0d24785f8b3b" providerId="LiveId" clId="{7F4DFF95-729F-4F19-AF4E-8410B55E10BB}" dt="2020-06-17T13:59:12.746" v="7244" actId="20577"/>
          <ac:spMkLst>
            <pc:docMk/>
            <pc:sldMk cId="1997138926" sldId="281"/>
            <ac:spMk id="3" creationId="{4AB294C2-C183-437A-BF13-FB8647E9B6F1}"/>
          </ac:spMkLst>
        </pc:spChg>
        <pc:spChg chg="del">
          <ac:chgData name="Shay Axelrod" userId="310b0d24785f8b3b" providerId="LiveId" clId="{7F4DFF95-729F-4F19-AF4E-8410B55E10BB}" dt="2020-06-17T13:59:29.956" v="7246" actId="478"/>
          <ac:spMkLst>
            <pc:docMk/>
            <pc:sldMk cId="1997138926" sldId="281"/>
            <ac:spMk id="7" creationId="{E22203A1-0902-44BA-80D4-A4BD6EB861EE}"/>
          </ac:spMkLst>
        </pc:spChg>
        <pc:spChg chg="del">
          <ac:chgData name="Shay Axelrod" userId="310b0d24785f8b3b" providerId="LiveId" clId="{7F4DFF95-729F-4F19-AF4E-8410B55E10BB}" dt="2020-06-17T13:59:29.061" v="7245" actId="478"/>
          <ac:spMkLst>
            <pc:docMk/>
            <pc:sldMk cId="1997138926" sldId="281"/>
            <ac:spMk id="8" creationId="{40494A28-BDD1-401D-B59F-99B5B478FB6C}"/>
          </ac:spMkLst>
        </pc:spChg>
        <pc:picChg chg="del">
          <ac:chgData name="Shay Axelrod" userId="310b0d24785f8b3b" providerId="LiveId" clId="{7F4DFF95-729F-4F19-AF4E-8410B55E10BB}" dt="2020-06-17T13:59:32.506" v="7247" actId="478"/>
          <ac:picMkLst>
            <pc:docMk/>
            <pc:sldMk cId="1997138926" sldId="281"/>
            <ac:picMk id="4" creationId="{740371B1-CAE5-45B9-85FD-8AF75564F2A4}"/>
          </ac:picMkLst>
        </pc:picChg>
        <pc:picChg chg="mod">
          <ac:chgData name="Shay Axelrod" userId="310b0d24785f8b3b" providerId="LiveId" clId="{7F4DFF95-729F-4F19-AF4E-8410B55E10BB}" dt="2020-06-17T14:01:29.576" v="7306" actId="1035"/>
          <ac:picMkLst>
            <pc:docMk/>
            <pc:sldMk cId="1997138926" sldId="281"/>
            <ac:picMk id="9" creationId="{B89AE5FF-2F4A-49DA-8D07-6A1CFDF71E75}"/>
          </ac:picMkLst>
        </pc:picChg>
        <pc:picChg chg="add del mod">
          <ac:chgData name="Shay Axelrod" userId="310b0d24785f8b3b" providerId="LiveId" clId="{7F4DFF95-729F-4F19-AF4E-8410B55E10BB}" dt="2020-06-17T14:00:04.583" v="7254" actId="478"/>
          <ac:picMkLst>
            <pc:docMk/>
            <pc:sldMk cId="1997138926" sldId="281"/>
            <ac:picMk id="10" creationId="{E79107B2-CEE1-4C8D-B935-E9E54139ED22}"/>
          </ac:picMkLst>
        </pc:picChg>
        <pc:picChg chg="add mod">
          <ac:chgData name="Shay Axelrod" userId="310b0d24785f8b3b" providerId="LiveId" clId="{7F4DFF95-729F-4F19-AF4E-8410B55E10BB}" dt="2020-06-17T14:01:29.576" v="7306" actId="1035"/>
          <ac:picMkLst>
            <pc:docMk/>
            <pc:sldMk cId="1997138926" sldId="281"/>
            <ac:picMk id="11" creationId="{A6F617F4-8703-42C5-9BCF-4DDB0F8E5F15}"/>
          </ac:picMkLst>
        </pc:picChg>
        <pc:picChg chg="add mod">
          <ac:chgData name="Shay Axelrod" userId="310b0d24785f8b3b" providerId="LiveId" clId="{7F4DFF95-729F-4F19-AF4E-8410B55E10BB}" dt="2020-06-17T14:01:29.576" v="7306" actId="1035"/>
          <ac:picMkLst>
            <pc:docMk/>
            <pc:sldMk cId="1997138926" sldId="281"/>
            <ac:picMk id="12" creationId="{2FDF83B1-97CE-4373-A846-B32066F31D8F}"/>
          </ac:picMkLst>
        </pc:picChg>
        <pc:picChg chg="add del mod">
          <ac:chgData name="Shay Axelrod" userId="310b0d24785f8b3b" providerId="LiveId" clId="{7F4DFF95-729F-4F19-AF4E-8410B55E10BB}" dt="2020-06-17T14:01:15.175" v="7278" actId="478"/>
          <ac:picMkLst>
            <pc:docMk/>
            <pc:sldMk cId="1997138926" sldId="281"/>
            <ac:picMk id="13" creationId="{F10488F3-0875-4E2E-9934-B38882C77698}"/>
          </ac:picMkLst>
        </pc:picChg>
      </pc:sldChg>
      <pc:sldChg chg="addSp delSp modSp add del mod">
        <pc:chgData name="Shay Axelrod" userId="310b0d24785f8b3b" providerId="LiveId" clId="{7F4DFF95-729F-4F19-AF4E-8410B55E10BB}" dt="2020-06-24T13:30:12.978" v="13216" actId="47"/>
        <pc:sldMkLst>
          <pc:docMk/>
          <pc:sldMk cId="1101365602" sldId="282"/>
        </pc:sldMkLst>
        <pc:spChg chg="add mod">
          <ac:chgData name="Shay Axelrod" userId="310b0d24785f8b3b" providerId="LiveId" clId="{7F4DFF95-729F-4F19-AF4E-8410B55E10BB}" dt="2020-06-21T11:32:41.752" v="10719" actId="403"/>
          <ac:spMkLst>
            <pc:docMk/>
            <pc:sldMk cId="1101365602" sldId="282"/>
            <ac:spMk id="6" creationId="{F314E774-BD16-4C03-86C8-404F37A704AF}"/>
          </ac:spMkLst>
        </pc:spChg>
        <pc:spChg chg="add mod">
          <ac:chgData name="Shay Axelrod" userId="310b0d24785f8b3b" providerId="LiveId" clId="{7F4DFF95-729F-4F19-AF4E-8410B55E10BB}" dt="2020-06-21T11:39:02.416" v="10729" actId="255"/>
          <ac:spMkLst>
            <pc:docMk/>
            <pc:sldMk cId="1101365602" sldId="282"/>
            <ac:spMk id="8" creationId="{C740AD3C-A69F-41FC-839F-F7CD319C35DE}"/>
          </ac:spMkLst>
        </pc:spChg>
        <pc:spChg chg="add mod">
          <ac:chgData name="Shay Axelrod" userId="310b0d24785f8b3b" providerId="LiveId" clId="{7F4DFF95-729F-4F19-AF4E-8410B55E10BB}" dt="2020-06-21T11:38:50.521" v="10727" actId="255"/>
          <ac:spMkLst>
            <pc:docMk/>
            <pc:sldMk cId="1101365602" sldId="282"/>
            <ac:spMk id="18" creationId="{18AFFC37-9197-4A15-B8DA-42F997363729}"/>
          </ac:spMkLst>
        </pc:spChg>
        <pc:spChg chg="add mod">
          <ac:chgData name="Shay Axelrod" userId="310b0d24785f8b3b" providerId="LiveId" clId="{7F4DFF95-729F-4F19-AF4E-8410B55E10BB}" dt="2020-06-21T11:38:56.565" v="10728" actId="255"/>
          <ac:spMkLst>
            <pc:docMk/>
            <pc:sldMk cId="1101365602" sldId="282"/>
            <ac:spMk id="20" creationId="{D5BE6E5B-B6B0-4AD6-B847-E635A81C0CA6}"/>
          </ac:spMkLst>
        </pc:spChg>
        <pc:spChg chg="add del mod">
          <ac:chgData name="Shay Axelrod" userId="310b0d24785f8b3b" providerId="LiveId" clId="{7F4DFF95-729F-4F19-AF4E-8410B55E10BB}" dt="2020-06-17T14:07:16.917" v="7630" actId="21"/>
          <ac:spMkLst>
            <pc:docMk/>
            <pc:sldMk cId="1101365602" sldId="282"/>
            <ac:spMk id="22" creationId="{86EFE870-7A54-44B9-A492-B5F0F1F406DB}"/>
          </ac:spMkLst>
        </pc:spChg>
        <pc:grpChg chg="add mod">
          <ac:chgData name="Shay Axelrod" userId="310b0d24785f8b3b" providerId="LiveId" clId="{7F4DFF95-729F-4F19-AF4E-8410B55E10BB}" dt="2020-06-17T14:07:11.206" v="7627"/>
          <ac:grpSpMkLst>
            <pc:docMk/>
            <pc:sldMk cId="1101365602" sldId="282"/>
            <ac:grpSpMk id="5" creationId="{190C25E4-A91B-41D3-BB0D-632AC835030F}"/>
          </ac:grpSpMkLst>
        </pc:grpChg>
        <pc:grpChg chg="add mod">
          <ac:chgData name="Shay Axelrod" userId="310b0d24785f8b3b" providerId="LiveId" clId="{7F4DFF95-729F-4F19-AF4E-8410B55E10BB}" dt="2020-06-17T14:07:11.206" v="7627"/>
          <ac:grpSpMkLst>
            <pc:docMk/>
            <pc:sldMk cId="1101365602" sldId="282"/>
            <ac:grpSpMk id="21" creationId="{DD6160B5-BA02-4695-AC7A-05F392623933}"/>
          </ac:grpSpMkLst>
        </pc:grpChg>
        <pc:picChg chg="add mod ord">
          <ac:chgData name="Shay Axelrod" userId="310b0d24785f8b3b" providerId="LiveId" clId="{7F4DFF95-729F-4F19-AF4E-8410B55E10BB}" dt="2020-06-17T14:07:11.206" v="7627"/>
          <ac:picMkLst>
            <pc:docMk/>
            <pc:sldMk cId="1101365602" sldId="282"/>
            <ac:picMk id="4" creationId="{0A3E41F5-B410-4C48-BBFC-4DD1EB34BF1B}"/>
          </ac:picMkLst>
        </pc:picChg>
        <pc:picChg chg="del">
          <ac:chgData name="Shay Axelrod" userId="310b0d24785f8b3b" providerId="LiveId" clId="{7F4DFF95-729F-4F19-AF4E-8410B55E10BB}" dt="2020-06-17T14:01:45.064" v="7309" actId="478"/>
          <ac:picMkLst>
            <pc:docMk/>
            <pc:sldMk cId="1101365602" sldId="282"/>
            <ac:picMk id="9" creationId="{B89AE5FF-2F4A-49DA-8D07-6A1CFDF71E75}"/>
          </ac:picMkLst>
        </pc:picChg>
        <pc:picChg chg="add del mod">
          <ac:chgData name="Shay Axelrod" userId="310b0d24785f8b3b" providerId="LiveId" clId="{7F4DFF95-729F-4F19-AF4E-8410B55E10BB}" dt="2020-06-17T14:02:47.814" v="7326" actId="478"/>
          <ac:picMkLst>
            <pc:docMk/>
            <pc:sldMk cId="1101365602" sldId="282"/>
            <ac:picMk id="10" creationId="{35568064-F1DC-4274-8222-783909B5FE11}"/>
          </ac:picMkLst>
        </pc:picChg>
        <pc:picChg chg="del">
          <ac:chgData name="Shay Axelrod" userId="310b0d24785f8b3b" providerId="LiveId" clId="{7F4DFF95-729F-4F19-AF4E-8410B55E10BB}" dt="2020-06-17T14:01:44.556" v="7308" actId="478"/>
          <ac:picMkLst>
            <pc:docMk/>
            <pc:sldMk cId="1101365602" sldId="282"/>
            <ac:picMk id="11" creationId="{A6F617F4-8703-42C5-9BCF-4DDB0F8E5F15}"/>
          </ac:picMkLst>
        </pc:picChg>
        <pc:picChg chg="del">
          <ac:chgData name="Shay Axelrod" userId="310b0d24785f8b3b" providerId="LiveId" clId="{7F4DFF95-729F-4F19-AF4E-8410B55E10BB}" dt="2020-06-17T14:01:45.827" v="7310" actId="478"/>
          <ac:picMkLst>
            <pc:docMk/>
            <pc:sldMk cId="1101365602" sldId="282"/>
            <ac:picMk id="12" creationId="{2FDF83B1-97CE-4373-A846-B32066F31D8F}"/>
          </ac:picMkLst>
        </pc:picChg>
        <pc:picChg chg="add del mod">
          <ac:chgData name="Shay Axelrod" userId="310b0d24785f8b3b" providerId="LiveId" clId="{7F4DFF95-729F-4F19-AF4E-8410B55E10BB}" dt="2020-06-17T14:02:48.371" v="7327" actId="478"/>
          <ac:picMkLst>
            <pc:docMk/>
            <pc:sldMk cId="1101365602" sldId="282"/>
            <ac:picMk id="13" creationId="{B8748407-F71D-4F5C-A064-7805B3FAB711}"/>
          </ac:picMkLst>
        </pc:picChg>
        <pc:picChg chg="add mod ord">
          <ac:chgData name="Shay Axelrod" userId="310b0d24785f8b3b" providerId="LiveId" clId="{7F4DFF95-729F-4F19-AF4E-8410B55E10BB}" dt="2020-06-17T14:07:11.206" v="7627"/>
          <ac:picMkLst>
            <pc:docMk/>
            <pc:sldMk cId="1101365602" sldId="282"/>
            <ac:picMk id="14" creationId="{07D69767-B9EA-4719-BFE5-50F1392D01E3}"/>
          </ac:picMkLst>
        </pc:picChg>
        <pc:picChg chg="add mod ord">
          <ac:chgData name="Shay Axelrod" userId="310b0d24785f8b3b" providerId="LiveId" clId="{7F4DFF95-729F-4F19-AF4E-8410B55E10BB}" dt="2020-06-17T14:07:11.206" v="7627"/>
          <ac:picMkLst>
            <pc:docMk/>
            <pc:sldMk cId="1101365602" sldId="282"/>
            <ac:picMk id="15" creationId="{20AEBB1E-40D8-4B49-9F0E-0DA88F59F806}"/>
          </ac:picMkLst>
        </pc:picChg>
        <pc:picChg chg="add mod ord">
          <ac:chgData name="Shay Axelrod" userId="310b0d24785f8b3b" providerId="LiveId" clId="{7F4DFF95-729F-4F19-AF4E-8410B55E10BB}" dt="2020-06-17T14:07:11.206" v="7627"/>
          <ac:picMkLst>
            <pc:docMk/>
            <pc:sldMk cId="1101365602" sldId="282"/>
            <ac:picMk id="16" creationId="{A94C8B69-AF33-4A74-A5BD-F52F6EC8F41D}"/>
          </ac:picMkLst>
        </pc:picChg>
      </pc:sldChg>
      <pc:sldChg chg="addSp delSp modSp add del mod">
        <pc:chgData name="Shay Axelrod" userId="310b0d24785f8b3b" providerId="LiveId" clId="{7F4DFF95-729F-4F19-AF4E-8410B55E10BB}" dt="2020-06-24T13:30:21.667" v="13219" actId="47"/>
        <pc:sldMkLst>
          <pc:docMk/>
          <pc:sldMk cId="1653202073" sldId="283"/>
        </pc:sldMkLst>
        <pc:spChg chg="add mod">
          <ac:chgData name="Shay Axelrod" userId="310b0d24785f8b3b" providerId="LiveId" clId="{7F4DFF95-729F-4F19-AF4E-8410B55E10BB}" dt="2020-06-21T11:32:59.774" v="10723" actId="403"/>
          <ac:spMkLst>
            <pc:docMk/>
            <pc:sldMk cId="1653202073" sldId="283"/>
            <ac:spMk id="13" creationId="{B8E144F0-208C-4292-9A64-ABB67F991A6A}"/>
          </ac:spMkLst>
        </pc:spChg>
        <pc:spChg chg="add mod">
          <ac:chgData name="Shay Axelrod" userId="310b0d24785f8b3b" providerId="LiveId" clId="{7F4DFF95-729F-4F19-AF4E-8410B55E10BB}" dt="2020-06-21T11:33:03.057" v="10724" actId="403"/>
          <ac:spMkLst>
            <pc:docMk/>
            <pc:sldMk cId="1653202073" sldId="283"/>
            <ac:spMk id="27" creationId="{85DA6D88-0680-488C-96D3-F2726C5716AD}"/>
          </ac:spMkLst>
        </pc:spChg>
        <pc:grpChg chg="add mod">
          <ac:chgData name="Shay Axelrod" userId="310b0d24785f8b3b" providerId="LiveId" clId="{7F4DFF95-729F-4F19-AF4E-8410B55E10BB}" dt="2020-06-17T14:11:02.742" v="7779" actId="164"/>
          <ac:grpSpMkLst>
            <pc:docMk/>
            <pc:sldMk cId="1653202073" sldId="283"/>
            <ac:grpSpMk id="11" creationId="{FD884A6A-42E7-459E-AF1C-274F13E6DF87}"/>
          </ac:grpSpMkLst>
        </pc:grpChg>
        <pc:grpChg chg="del">
          <ac:chgData name="Shay Axelrod" userId="310b0d24785f8b3b" providerId="LiveId" clId="{7F4DFF95-729F-4F19-AF4E-8410B55E10BB}" dt="2020-06-17T14:05:47.376" v="7589" actId="478"/>
          <ac:grpSpMkLst>
            <pc:docMk/>
            <pc:sldMk cId="1653202073" sldId="283"/>
            <ac:grpSpMk id="21" creationId="{DD6160B5-BA02-4695-AC7A-05F392623933}"/>
          </ac:grpSpMkLst>
        </pc:grpChg>
        <pc:grpChg chg="add mod">
          <ac:chgData name="Shay Axelrod" userId="310b0d24785f8b3b" providerId="LiveId" clId="{7F4DFF95-729F-4F19-AF4E-8410B55E10BB}" dt="2020-06-17T14:11:03.855" v="7793" actId="1036"/>
          <ac:grpSpMkLst>
            <pc:docMk/>
            <pc:sldMk cId="1653202073" sldId="283"/>
            <ac:grpSpMk id="28" creationId="{9F3C5C8E-CA23-4F96-8D6C-7036E7D93A7F}"/>
          </ac:grpSpMkLst>
        </pc:grpChg>
        <pc:picChg chg="add mod">
          <ac:chgData name="Shay Axelrod" userId="310b0d24785f8b3b" providerId="LiveId" clId="{7F4DFF95-729F-4F19-AF4E-8410B55E10BB}" dt="2020-06-17T14:07:07.490" v="7626" actId="14826"/>
          <ac:picMkLst>
            <pc:docMk/>
            <pc:sldMk cId="1653202073" sldId="283"/>
            <ac:picMk id="7" creationId="{02A73127-5530-4C94-A6BC-BCEA8EF87D08}"/>
          </ac:picMkLst>
        </pc:picChg>
        <pc:picChg chg="add del">
          <ac:chgData name="Shay Axelrod" userId="310b0d24785f8b3b" providerId="LiveId" clId="{7F4DFF95-729F-4F19-AF4E-8410B55E10BB}" dt="2020-06-17T14:06:21.188" v="7596" actId="22"/>
          <ac:picMkLst>
            <pc:docMk/>
            <pc:sldMk cId="1653202073" sldId="283"/>
            <ac:picMk id="9" creationId="{F9C4DFE3-3205-418C-B49F-18AAE0E14E75}"/>
          </ac:picMkLst>
        </pc:picChg>
        <pc:picChg chg="add del mod">
          <ac:chgData name="Shay Axelrod" userId="310b0d24785f8b3b" providerId="LiveId" clId="{7F4DFF95-729F-4F19-AF4E-8410B55E10BB}" dt="2020-06-17T14:06:41.647" v="7603" actId="478"/>
          <ac:picMkLst>
            <pc:docMk/>
            <pc:sldMk cId="1653202073" sldId="283"/>
            <ac:picMk id="10" creationId="{72D3C09E-BEA0-467E-A2AA-9850F5FB1B2F}"/>
          </ac:picMkLst>
        </pc:picChg>
        <pc:picChg chg="add del">
          <ac:chgData name="Shay Axelrod" userId="310b0d24785f8b3b" providerId="LiveId" clId="{7F4DFF95-729F-4F19-AF4E-8410B55E10BB}" dt="2020-06-17T14:07:13.819" v="7629" actId="478"/>
          <ac:picMkLst>
            <pc:docMk/>
            <pc:sldMk cId="1653202073" sldId="283"/>
            <ac:picMk id="12" creationId="{617F1C4A-81BB-4426-B333-A7B4628E9B3B}"/>
          </ac:picMkLst>
        </pc:picChg>
        <pc:picChg chg="add del mod">
          <ac:chgData name="Shay Axelrod" userId="310b0d24785f8b3b" providerId="LiveId" clId="{7F4DFF95-729F-4F19-AF4E-8410B55E10BB}" dt="2020-06-17T14:06:54.054" v="7621" actId="478"/>
          <ac:picMkLst>
            <pc:docMk/>
            <pc:sldMk cId="1653202073" sldId="283"/>
            <ac:picMk id="23" creationId="{EA4D5AF1-3A1D-425B-9CFD-9A230AE4C221}"/>
          </ac:picMkLst>
        </pc:picChg>
        <pc:picChg chg="add mod">
          <ac:chgData name="Shay Axelrod" userId="310b0d24785f8b3b" providerId="LiveId" clId="{7F4DFF95-729F-4F19-AF4E-8410B55E10BB}" dt="2020-06-17T14:07:07.490" v="7626" actId="14826"/>
          <ac:picMkLst>
            <pc:docMk/>
            <pc:sldMk cId="1653202073" sldId="283"/>
            <ac:picMk id="24" creationId="{39559E6E-83AD-4CD7-A8AE-9F62568F5E18}"/>
          </ac:picMkLst>
        </pc:picChg>
      </pc:sldChg>
      <pc:sldChg chg="delSp modSp add del mod">
        <pc:chgData name="Shay Axelrod" userId="310b0d24785f8b3b" providerId="LiveId" clId="{7F4DFF95-729F-4F19-AF4E-8410B55E10BB}" dt="2020-06-24T13:30:28.543" v="13222" actId="47"/>
        <pc:sldMkLst>
          <pc:docMk/>
          <pc:sldMk cId="2754832959" sldId="284"/>
        </pc:sldMkLst>
        <pc:spChg chg="mod">
          <ac:chgData name="Shay Axelrod" userId="310b0d24785f8b3b" providerId="LiveId" clId="{7F4DFF95-729F-4F19-AF4E-8410B55E10BB}" dt="2020-06-17T14:11:37.244" v="7808" actId="20577"/>
          <ac:spMkLst>
            <pc:docMk/>
            <pc:sldMk cId="2754832959" sldId="284"/>
            <ac:spMk id="3" creationId="{4AB294C2-C183-437A-BF13-FB8647E9B6F1}"/>
          </ac:spMkLst>
        </pc:spChg>
        <pc:grpChg chg="del">
          <ac:chgData name="Shay Axelrod" userId="310b0d24785f8b3b" providerId="LiveId" clId="{7F4DFF95-729F-4F19-AF4E-8410B55E10BB}" dt="2020-06-17T14:11:33.944" v="7796" actId="478"/>
          <ac:grpSpMkLst>
            <pc:docMk/>
            <pc:sldMk cId="2754832959" sldId="284"/>
            <ac:grpSpMk id="28" creationId="{9F3C5C8E-CA23-4F96-8D6C-7036E7D93A7F}"/>
          </ac:grpSpMkLst>
        </pc:grpChg>
        <pc:graphicFrameChg chg="mod modGraphic">
          <ac:chgData name="Shay Axelrod" userId="310b0d24785f8b3b" providerId="LiveId" clId="{7F4DFF95-729F-4F19-AF4E-8410B55E10BB}" dt="2020-06-24T12:15:40.532" v="12896" actId="20577"/>
          <ac:graphicFrameMkLst>
            <pc:docMk/>
            <pc:sldMk cId="2754832959" sldId="284"/>
            <ac:graphicFrameMk id="5" creationId="{1CE7D79F-AC6C-41D5-8B00-3A3839712463}"/>
          </ac:graphicFrameMkLst>
        </pc:graphicFrameChg>
      </pc:sldChg>
      <pc:sldChg chg="addSp delSp modSp add del mod">
        <pc:chgData name="Shay Axelrod" userId="310b0d24785f8b3b" providerId="LiveId" clId="{7F4DFF95-729F-4F19-AF4E-8410B55E10BB}" dt="2020-06-24T13:19:24.977" v="13146" actId="47"/>
        <pc:sldMkLst>
          <pc:docMk/>
          <pc:sldMk cId="1135947095" sldId="285"/>
        </pc:sldMkLst>
        <pc:spChg chg="mod">
          <ac:chgData name="Shay Axelrod" userId="310b0d24785f8b3b" providerId="LiveId" clId="{7F4DFF95-729F-4F19-AF4E-8410B55E10BB}" dt="2020-06-21T10:20:58.840" v="8168" actId="20577"/>
          <ac:spMkLst>
            <pc:docMk/>
            <pc:sldMk cId="1135947095" sldId="285"/>
            <ac:spMk id="3" creationId="{4AB294C2-C183-437A-BF13-FB8647E9B6F1}"/>
          </ac:spMkLst>
        </pc:spChg>
        <pc:spChg chg="add mod">
          <ac:chgData name="Shay Axelrod" userId="310b0d24785f8b3b" providerId="LiveId" clId="{7F4DFF95-729F-4F19-AF4E-8410B55E10BB}" dt="2020-06-21T10:23:01.637" v="8228" actId="108"/>
          <ac:spMkLst>
            <pc:docMk/>
            <pc:sldMk cId="1135947095" sldId="285"/>
            <ac:spMk id="4" creationId="{325A1B6C-5D46-4C24-9E53-CDAC22A6284D}"/>
          </ac:spMkLst>
        </pc:spChg>
        <pc:spChg chg="del">
          <ac:chgData name="Shay Axelrod" userId="310b0d24785f8b3b" providerId="LiveId" clId="{7F4DFF95-729F-4F19-AF4E-8410B55E10BB}" dt="2020-06-21T10:12:14.751" v="7938" actId="478"/>
          <ac:spMkLst>
            <pc:docMk/>
            <pc:sldMk cId="1135947095" sldId="285"/>
            <ac:spMk id="21" creationId="{AD1AD36F-AAFD-42D1-A4D8-0A6D4634500B}"/>
          </ac:spMkLst>
        </pc:spChg>
        <pc:spChg chg="del">
          <ac:chgData name="Shay Axelrod" userId="310b0d24785f8b3b" providerId="LiveId" clId="{7F4DFF95-729F-4F19-AF4E-8410B55E10BB}" dt="2020-06-21T10:12:16.619" v="7940" actId="478"/>
          <ac:spMkLst>
            <pc:docMk/>
            <pc:sldMk cId="1135947095" sldId="285"/>
            <ac:spMk id="24" creationId="{3A083D7E-7D2E-4C79-B59F-A7EA5BD549C7}"/>
          </ac:spMkLst>
        </pc:spChg>
        <pc:spChg chg="add mod">
          <ac:chgData name="Shay Axelrod" userId="310b0d24785f8b3b" providerId="LiveId" clId="{7F4DFF95-729F-4F19-AF4E-8410B55E10BB}" dt="2020-06-21T10:23:42.321" v="8243" actId="20577"/>
          <ac:spMkLst>
            <pc:docMk/>
            <pc:sldMk cId="1135947095" sldId="285"/>
            <ac:spMk id="26" creationId="{3C66C2BC-E444-44D1-BF40-C3C5D4D69F36}"/>
          </ac:spMkLst>
        </pc:spChg>
        <pc:grpChg chg="del">
          <ac:chgData name="Shay Axelrod" userId="310b0d24785f8b3b" providerId="LiveId" clId="{7F4DFF95-729F-4F19-AF4E-8410B55E10BB}" dt="2020-06-21T10:12:15.322" v="7939" actId="478"/>
          <ac:grpSpMkLst>
            <pc:docMk/>
            <pc:sldMk cId="1135947095" sldId="285"/>
            <ac:grpSpMk id="20" creationId="{D5BD6673-CB85-4FB5-A131-4028F3C5B7B5}"/>
          </ac:grpSpMkLst>
        </pc:grpChg>
        <pc:grpChg chg="add mod">
          <ac:chgData name="Shay Axelrod" userId="310b0d24785f8b3b" providerId="LiveId" clId="{7F4DFF95-729F-4F19-AF4E-8410B55E10BB}" dt="2020-06-21T10:23:33.911" v="8242" actId="1076"/>
          <ac:grpSpMkLst>
            <pc:docMk/>
            <pc:sldMk cId="1135947095" sldId="285"/>
            <ac:grpSpMk id="23" creationId="{3DDC58A1-E47E-49BC-AFC2-E852F61CBD2B}"/>
          </ac:grpSpMkLst>
        </pc:grpChg>
        <pc:picChg chg="add mod">
          <ac:chgData name="Shay Axelrod" userId="310b0d24785f8b3b" providerId="LiveId" clId="{7F4DFF95-729F-4F19-AF4E-8410B55E10BB}" dt="2020-06-21T10:23:11.627" v="8229"/>
          <ac:picMkLst>
            <pc:docMk/>
            <pc:sldMk cId="1135947095" sldId="285"/>
            <ac:picMk id="25" creationId="{627C6656-45CF-4115-B03F-30AABD449AD9}"/>
          </ac:picMkLst>
        </pc:picChg>
      </pc:sldChg>
      <pc:sldChg chg="addSp modSp add del mod">
        <pc:chgData name="Shay Axelrod" userId="310b0d24785f8b3b" providerId="LiveId" clId="{7F4DFF95-729F-4F19-AF4E-8410B55E10BB}" dt="2020-06-24T13:19:41.286" v="13149" actId="47"/>
        <pc:sldMkLst>
          <pc:docMk/>
          <pc:sldMk cId="2958246307" sldId="286"/>
        </pc:sldMkLst>
        <pc:spChg chg="mod">
          <ac:chgData name="Shay Axelrod" userId="310b0d24785f8b3b" providerId="LiveId" clId="{7F4DFF95-729F-4F19-AF4E-8410B55E10BB}" dt="2020-06-21T10:21:07.711" v="8169"/>
          <ac:spMkLst>
            <pc:docMk/>
            <pc:sldMk cId="2958246307" sldId="286"/>
            <ac:spMk id="3" creationId="{4AB294C2-C183-437A-BF13-FB8647E9B6F1}"/>
          </ac:spMkLst>
        </pc:spChg>
        <pc:spChg chg="add mod">
          <ac:chgData name="Shay Axelrod" userId="310b0d24785f8b3b" providerId="LiveId" clId="{7F4DFF95-729F-4F19-AF4E-8410B55E10BB}" dt="2020-06-21T11:48:24.710" v="10733" actId="20577"/>
          <ac:spMkLst>
            <pc:docMk/>
            <pc:sldMk cId="2958246307" sldId="286"/>
            <ac:spMk id="5" creationId="{7CFC5F0A-6B36-4E27-9533-9F6FC00FAC7F}"/>
          </ac:spMkLst>
        </pc:spChg>
        <pc:spChg chg="add mod">
          <ac:chgData name="Shay Axelrod" userId="310b0d24785f8b3b" providerId="LiveId" clId="{7F4DFF95-729F-4F19-AF4E-8410B55E10BB}" dt="2020-06-21T10:26:03.344" v="8273" actId="20577"/>
          <ac:spMkLst>
            <pc:docMk/>
            <pc:sldMk cId="2958246307" sldId="286"/>
            <ac:spMk id="8" creationId="{F9BF97FB-FECC-4F94-80D0-1439C3C05A0C}"/>
          </ac:spMkLst>
        </pc:spChg>
        <pc:grpChg chg="add mod">
          <ac:chgData name="Shay Axelrod" userId="310b0d24785f8b3b" providerId="LiveId" clId="{7F4DFF95-729F-4F19-AF4E-8410B55E10BB}" dt="2020-06-21T10:25:37.829" v="8262" actId="1076"/>
          <ac:grpSpMkLst>
            <pc:docMk/>
            <pc:sldMk cId="2958246307" sldId="286"/>
            <ac:grpSpMk id="6" creationId="{BE3D24EA-4341-478A-AFA6-E946F0E28F94}"/>
          </ac:grpSpMkLst>
        </pc:grpChg>
        <pc:picChg chg="add mod">
          <ac:chgData name="Shay Axelrod" userId="310b0d24785f8b3b" providerId="LiveId" clId="{7F4DFF95-729F-4F19-AF4E-8410B55E10BB}" dt="2020-06-21T10:25:20.096" v="8254"/>
          <ac:picMkLst>
            <pc:docMk/>
            <pc:sldMk cId="2958246307" sldId="286"/>
            <ac:picMk id="7" creationId="{ED1DE365-FFF3-4896-8872-0E1B1AD00511}"/>
          </ac:picMkLst>
        </pc:picChg>
      </pc:sldChg>
      <pc:sldChg chg="addSp delSp modSp add del mod">
        <pc:chgData name="Shay Axelrod" userId="310b0d24785f8b3b" providerId="LiveId" clId="{7F4DFF95-729F-4F19-AF4E-8410B55E10BB}" dt="2020-06-24T13:20:55.716" v="13155" actId="47"/>
        <pc:sldMkLst>
          <pc:docMk/>
          <pc:sldMk cId="2739818910" sldId="287"/>
        </pc:sldMkLst>
        <pc:spChg chg="mod">
          <ac:chgData name="Shay Axelrod" userId="310b0d24785f8b3b" providerId="LiveId" clId="{7F4DFF95-729F-4F19-AF4E-8410B55E10BB}" dt="2020-06-21T11:30:29.658" v="10669" actId="20577"/>
          <ac:spMkLst>
            <pc:docMk/>
            <pc:sldMk cId="2739818910" sldId="287"/>
            <ac:spMk id="3" creationId="{4AB294C2-C183-437A-BF13-FB8647E9B6F1}"/>
          </ac:spMkLst>
        </pc:spChg>
        <pc:spChg chg="add mod">
          <ac:chgData name="Shay Axelrod" userId="310b0d24785f8b3b" providerId="LiveId" clId="{7F4DFF95-729F-4F19-AF4E-8410B55E10BB}" dt="2020-06-21T11:49:18.814" v="10743" actId="313"/>
          <ac:spMkLst>
            <pc:docMk/>
            <pc:sldMk cId="2739818910" sldId="287"/>
            <ac:spMk id="5" creationId="{6B00EFAA-C684-4D8E-82E3-CA29CDA059AD}"/>
          </ac:spMkLst>
        </pc:spChg>
        <pc:spChg chg="add mod">
          <ac:chgData name="Shay Axelrod" userId="310b0d24785f8b3b" providerId="LiveId" clId="{7F4DFF95-729F-4F19-AF4E-8410B55E10BB}" dt="2020-06-21T10:59:23.372" v="9158" actId="165"/>
          <ac:spMkLst>
            <pc:docMk/>
            <pc:sldMk cId="2739818910" sldId="287"/>
            <ac:spMk id="11" creationId="{59EA16B8-706B-4C88-8E1F-235D5CA462BC}"/>
          </ac:spMkLst>
        </pc:spChg>
        <pc:spChg chg="add del">
          <ac:chgData name="Shay Axelrod" userId="310b0d24785f8b3b" providerId="LiveId" clId="{7F4DFF95-729F-4F19-AF4E-8410B55E10BB}" dt="2020-06-21T10:33:13.623" v="8338" actId="11529"/>
          <ac:spMkLst>
            <pc:docMk/>
            <pc:sldMk cId="2739818910" sldId="287"/>
            <ac:spMk id="16" creationId="{4352D64E-4CA1-4AFB-AEC5-D4350B3FD1BF}"/>
          </ac:spMkLst>
        </pc:spChg>
        <pc:spChg chg="add mod">
          <ac:chgData name="Shay Axelrod" userId="310b0d24785f8b3b" providerId="LiveId" clId="{7F4DFF95-729F-4F19-AF4E-8410B55E10BB}" dt="2020-06-21T10:59:23.372" v="9158" actId="165"/>
          <ac:spMkLst>
            <pc:docMk/>
            <pc:sldMk cId="2739818910" sldId="287"/>
            <ac:spMk id="20" creationId="{13C95024-7BE9-427B-9100-5CE052430ED8}"/>
          </ac:spMkLst>
        </pc:spChg>
        <pc:spChg chg="add mod">
          <ac:chgData name="Shay Axelrod" userId="310b0d24785f8b3b" providerId="LiveId" clId="{7F4DFF95-729F-4F19-AF4E-8410B55E10BB}" dt="2020-06-21T10:59:23.372" v="9158" actId="165"/>
          <ac:spMkLst>
            <pc:docMk/>
            <pc:sldMk cId="2739818910" sldId="287"/>
            <ac:spMk id="21" creationId="{6B8CBEDF-6D5C-41C7-B061-81DABDABD1AA}"/>
          </ac:spMkLst>
        </pc:spChg>
        <pc:spChg chg="add mod">
          <ac:chgData name="Shay Axelrod" userId="310b0d24785f8b3b" providerId="LiveId" clId="{7F4DFF95-729F-4F19-AF4E-8410B55E10BB}" dt="2020-06-21T11:05:41.331" v="9314" actId="20577"/>
          <ac:spMkLst>
            <pc:docMk/>
            <pc:sldMk cId="2739818910" sldId="287"/>
            <ac:spMk id="25" creationId="{3E97CB0A-75B7-4195-80DB-51A8F3C537AD}"/>
          </ac:spMkLst>
        </pc:spChg>
        <pc:spChg chg="add mod">
          <ac:chgData name="Shay Axelrod" userId="310b0d24785f8b3b" providerId="LiveId" clId="{7F4DFF95-729F-4F19-AF4E-8410B55E10BB}" dt="2020-06-21T10:59:23.372" v="9158" actId="165"/>
          <ac:spMkLst>
            <pc:docMk/>
            <pc:sldMk cId="2739818910" sldId="287"/>
            <ac:spMk id="26" creationId="{89EFE7A2-51AA-46B6-9F90-96F7ABF5957A}"/>
          </ac:spMkLst>
        </pc:spChg>
        <pc:spChg chg="add mod">
          <ac:chgData name="Shay Axelrod" userId="310b0d24785f8b3b" providerId="LiveId" clId="{7F4DFF95-729F-4F19-AF4E-8410B55E10BB}" dt="2020-06-21T10:59:23.372" v="9158" actId="165"/>
          <ac:spMkLst>
            <pc:docMk/>
            <pc:sldMk cId="2739818910" sldId="287"/>
            <ac:spMk id="27" creationId="{3331498D-E5F1-44FB-87F0-DB9529E6787E}"/>
          </ac:spMkLst>
        </pc:spChg>
        <pc:spChg chg="mod ord">
          <ac:chgData name="Shay Axelrod" userId="310b0d24785f8b3b" providerId="LiveId" clId="{7F4DFF95-729F-4F19-AF4E-8410B55E10BB}" dt="2020-06-21T10:59:23.372" v="9158" actId="165"/>
          <ac:spMkLst>
            <pc:docMk/>
            <pc:sldMk cId="2739818910" sldId="287"/>
            <ac:spMk id="30" creationId="{02FD1C12-BBAE-4879-B834-6FFD6D1AAC43}"/>
          </ac:spMkLst>
        </pc:spChg>
        <pc:spChg chg="mod ord">
          <ac:chgData name="Shay Axelrod" userId="310b0d24785f8b3b" providerId="LiveId" clId="{7F4DFF95-729F-4F19-AF4E-8410B55E10BB}" dt="2020-06-21T10:59:23.372" v="9158" actId="165"/>
          <ac:spMkLst>
            <pc:docMk/>
            <pc:sldMk cId="2739818910" sldId="287"/>
            <ac:spMk id="31" creationId="{72A67378-D78C-415B-91E8-6E7129D5596C}"/>
          </ac:spMkLst>
        </pc:spChg>
        <pc:spChg chg="mod ord">
          <ac:chgData name="Shay Axelrod" userId="310b0d24785f8b3b" providerId="LiveId" clId="{7F4DFF95-729F-4F19-AF4E-8410B55E10BB}" dt="2020-06-21T11:05:41.331" v="9314" actId="20577"/>
          <ac:spMkLst>
            <pc:docMk/>
            <pc:sldMk cId="2739818910" sldId="287"/>
            <ac:spMk id="33" creationId="{017356BE-97EA-47BD-A623-B34FDE709A54}"/>
          </ac:spMkLst>
        </pc:spChg>
        <pc:spChg chg="mod ord">
          <ac:chgData name="Shay Axelrod" userId="310b0d24785f8b3b" providerId="LiveId" clId="{7F4DFF95-729F-4F19-AF4E-8410B55E10BB}" dt="2020-06-21T11:05:41.331" v="9314" actId="20577"/>
          <ac:spMkLst>
            <pc:docMk/>
            <pc:sldMk cId="2739818910" sldId="287"/>
            <ac:spMk id="34" creationId="{D9634B94-2CC3-4A05-8C58-4DC5F8F4AB12}"/>
          </ac:spMkLst>
        </pc:spChg>
        <pc:spChg chg="add del">
          <ac:chgData name="Shay Axelrod" userId="310b0d24785f8b3b" providerId="LiveId" clId="{7F4DFF95-729F-4F19-AF4E-8410B55E10BB}" dt="2020-06-21T10:49:09.977" v="9157" actId="22"/>
          <ac:spMkLst>
            <pc:docMk/>
            <pc:sldMk cId="2739818910" sldId="287"/>
            <ac:spMk id="37" creationId="{0CEE7AD9-A1F4-498A-ADA8-DEC4FD98BB06}"/>
          </ac:spMkLst>
        </pc:spChg>
        <pc:spChg chg="mod">
          <ac:chgData name="Shay Axelrod" userId="310b0d24785f8b3b" providerId="LiveId" clId="{7F4DFF95-729F-4F19-AF4E-8410B55E10BB}" dt="2020-06-21T10:59:48.857" v="9173" actId="404"/>
          <ac:spMkLst>
            <pc:docMk/>
            <pc:sldMk cId="2739818910" sldId="287"/>
            <ac:spMk id="39" creationId="{4BDD6437-509F-4AA3-B711-CE331D734F8E}"/>
          </ac:spMkLst>
        </pc:spChg>
        <pc:spChg chg="mod">
          <ac:chgData name="Shay Axelrod" userId="310b0d24785f8b3b" providerId="LiveId" clId="{7F4DFF95-729F-4F19-AF4E-8410B55E10BB}" dt="2020-06-21T10:59:52.567" v="9179" actId="1035"/>
          <ac:spMkLst>
            <pc:docMk/>
            <pc:sldMk cId="2739818910" sldId="287"/>
            <ac:spMk id="40" creationId="{3E216A26-A449-49B8-9680-4B8844AFDED6}"/>
          </ac:spMkLst>
        </pc:spChg>
        <pc:spChg chg="mod">
          <ac:chgData name="Shay Axelrod" userId="310b0d24785f8b3b" providerId="LiveId" clId="{7F4DFF95-729F-4F19-AF4E-8410B55E10BB}" dt="2020-06-21T11:02:22.212" v="9181"/>
          <ac:spMkLst>
            <pc:docMk/>
            <pc:sldMk cId="2739818910" sldId="287"/>
            <ac:spMk id="42" creationId="{EE7D35FF-79DC-449E-9FA9-D2C07F0BF5EE}"/>
          </ac:spMkLst>
        </pc:spChg>
        <pc:spChg chg="mod">
          <ac:chgData name="Shay Axelrod" userId="310b0d24785f8b3b" providerId="LiveId" clId="{7F4DFF95-729F-4F19-AF4E-8410B55E10BB}" dt="2020-06-21T11:02:22.212" v="9181"/>
          <ac:spMkLst>
            <pc:docMk/>
            <pc:sldMk cId="2739818910" sldId="287"/>
            <ac:spMk id="43" creationId="{F7DF992F-D821-44CF-BED3-44D7438013A0}"/>
          </ac:spMkLst>
        </pc:spChg>
        <pc:spChg chg="mod">
          <ac:chgData name="Shay Axelrod" userId="310b0d24785f8b3b" providerId="LiveId" clId="{7F4DFF95-729F-4F19-AF4E-8410B55E10BB}" dt="2020-06-21T11:05:41.331" v="9314" actId="20577"/>
          <ac:spMkLst>
            <pc:docMk/>
            <pc:sldMk cId="2739818910" sldId="287"/>
            <ac:spMk id="45" creationId="{171331B6-D336-4DF1-A248-C75F438310F9}"/>
          </ac:spMkLst>
        </pc:spChg>
        <pc:spChg chg="mod">
          <ac:chgData name="Shay Axelrod" userId="310b0d24785f8b3b" providerId="LiveId" clId="{7F4DFF95-729F-4F19-AF4E-8410B55E10BB}" dt="2020-06-21T11:05:41.331" v="9314" actId="20577"/>
          <ac:spMkLst>
            <pc:docMk/>
            <pc:sldMk cId="2739818910" sldId="287"/>
            <ac:spMk id="46" creationId="{E7C4CDD4-2CAB-4923-963B-DCD763810C4B}"/>
          </ac:spMkLst>
        </pc:spChg>
        <pc:spChg chg="add mod">
          <ac:chgData name="Shay Axelrod" userId="310b0d24785f8b3b" providerId="LiveId" clId="{7F4DFF95-729F-4F19-AF4E-8410B55E10BB}" dt="2020-06-21T11:27:54.371" v="10636" actId="1038"/>
          <ac:spMkLst>
            <pc:docMk/>
            <pc:sldMk cId="2739818910" sldId="287"/>
            <ac:spMk id="47" creationId="{85BBC9A1-7516-4E16-8576-9E6D0FD500B1}"/>
          </ac:spMkLst>
        </pc:spChg>
        <pc:grpChg chg="add mod">
          <ac:chgData name="Shay Axelrod" userId="310b0d24785f8b3b" providerId="LiveId" clId="{7F4DFF95-729F-4F19-AF4E-8410B55E10BB}" dt="2020-06-21T10:59:23.372" v="9158" actId="165"/>
          <ac:grpSpMkLst>
            <pc:docMk/>
            <pc:sldMk cId="2739818910" sldId="287"/>
            <ac:grpSpMk id="22" creationId="{9CFC9748-555A-4B5B-BDAE-77191300F2BE}"/>
          </ac:grpSpMkLst>
        </pc:grpChg>
        <pc:grpChg chg="add mod topLvl">
          <ac:chgData name="Shay Axelrod" userId="310b0d24785f8b3b" providerId="LiveId" clId="{7F4DFF95-729F-4F19-AF4E-8410B55E10BB}" dt="2020-06-21T11:04:22.083" v="9208" actId="164"/>
          <ac:grpSpMkLst>
            <pc:docMk/>
            <pc:sldMk cId="2739818910" sldId="287"/>
            <ac:grpSpMk id="23" creationId="{E58DF0CC-45BD-434F-9699-8EE289CDCDDC}"/>
          </ac:grpSpMkLst>
        </pc:grpChg>
        <pc:grpChg chg="add mod topLvl">
          <ac:chgData name="Shay Axelrod" userId="310b0d24785f8b3b" providerId="LiveId" clId="{7F4DFF95-729F-4F19-AF4E-8410B55E10BB}" dt="2020-06-21T11:04:22.083" v="9208" actId="164"/>
          <ac:grpSpMkLst>
            <pc:docMk/>
            <pc:sldMk cId="2739818910" sldId="287"/>
            <ac:grpSpMk id="28" creationId="{355CE758-74B1-4581-814C-A2DEE1C636CE}"/>
          </ac:grpSpMkLst>
        </pc:grpChg>
        <pc:grpChg chg="add mod ord topLvl">
          <ac:chgData name="Shay Axelrod" userId="310b0d24785f8b3b" providerId="LiveId" clId="{7F4DFF95-729F-4F19-AF4E-8410B55E10BB}" dt="2020-06-21T11:04:22.083" v="9208" actId="164"/>
          <ac:grpSpMkLst>
            <pc:docMk/>
            <pc:sldMk cId="2739818910" sldId="287"/>
            <ac:grpSpMk id="29" creationId="{8DCF4016-8075-4E35-9F52-DA9809BB0202}"/>
          </ac:grpSpMkLst>
        </pc:grpChg>
        <pc:grpChg chg="add mod topLvl">
          <ac:chgData name="Shay Axelrod" userId="310b0d24785f8b3b" providerId="LiveId" clId="{7F4DFF95-729F-4F19-AF4E-8410B55E10BB}" dt="2020-06-21T11:05:41.331" v="9314" actId="20577"/>
          <ac:grpSpMkLst>
            <pc:docMk/>
            <pc:sldMk cId="2739818910" sldId="287"/>
            <ac:grpSpMk id="32" creationId="{70356CF1-0B3B-4A79-BBAE-5DB6A5BA5D99}"/>
          </ac:grpSpMkLst>
        </pc:grpChg>
        <pc:grpChg chg="add del mod">
          <ac:chgData name="Shay Axelrod" userId="310b0d24785f8b3b" providerId="LiveId" clId="{7F4DFF95-729F-4F19-AF4E-8410B55E10BB}" dt="2020-06-21T10:59:23.372" v="9158" actId="165"/>
          <ac:grpSpMkLst>
            <pc:docMk/>
            <pc:sldMk cId="2739818910" sldId="287"/>
            <ac:grpSpMk id="35" creationId="{ABF95ED9-9CE2-4721-BF1B-9ECE6DBAF3E2}"/>
          </ac:grpSpMkLst>
        </pc:grpChg>
        <pc:grpChg chg="add mod">
          <ac:chgData name="Shay Axelrod" userId="310b0d24785f8b3b" providerId="LiveId" clId="{7F4DFF95-729F-4F19-AF4E-8410B55E10BB}" dt="2020-06-21T11:04:22.083" v="9208" actId="164"/>
          <ac:grpSpMkLst>
            <pc:docMk/>
            <pc:sldMk cId="2739818910" sldId="287"/>
            <ac:grpSpMk id="38" creationId="{168808FD-59F3-4506-9148-F4009FD37267}"/>
          </ac:grpSpMkLst>
        </pc:grpChg>
        <pc:grpChg chg="add mod">
          <ac:chgData name="Shay Axelrod" userId="310b0d24785f8b3b" providerId="LiveId" clId="{7F4DFF95-729F-4F19-AF4E-8410B55E10BB}" dt="2020-06-21T11:04:22.083" v="9208" actId="164"/>
          <ac:grpSpMkLst>
            <pc:docMk/>
            <pc:sldMk cId="2739818910" sldId="287"/>
            <ac:grpSpMk id="41" creationId="{F5F3E506-E54E-4050-BFC3-97B75F4BA372}"/>
          </ac:grpSpMkLst>
        </pc:grpChg>
        <pc:grpChg chg="add mod">
          <ac:chgData name="Shay Axelrod" userId="310b0d24785f8b3b" providerId="LiveId" clId="{7F4DFF95-729F-4F19-AF4E-8410B55E10BB}" dt="2020-06-21T11:05:41.331" v="9314" actId="20577"/>
          <ac:grpSpMkLst>
            <pc:docMk/>
            <pc:sldMk cId="2739818910" sldId="287"/>
            <ac:grpSpMk id="44" creationId="{9595890E-97A5-4E54-AF2B-3AD5FB133D74}"/>
          </ac:grpSpMkLst>
        </pc:grpChg>
        <pc:grpChg chg="add mod">
          <ac:chgData name="Shay Axelrod" userId="310b0d24785f8b3b" providerId="LiveId" clId="{7F4DFF95-729F-4F19-AF4E-8410B55E10BB}" dt="2020-06-21T11:05:41.331" v="9314" actId="20577"/>
          <ac:grpSpMkLst>
            <pc:docMk/>
            <pc:sldMk cId="2739818910" sldId="287"/>
            <ac:grpSpMk id="48" creationId="{41628B0A-B1B7-4C85-9CC4-229F6DBC4082}"/>
          </ac:grpSpMkLst>
        </pc:grpChg>
        <pc:grpChg chg="add mod">
          <ac:chgData name="Shay Axelrod" userId="310b0d24785f8b3b" providerId="LiveId" clId="{7F4DFF95-729F-4F19-AF4E-8410B55E10BB}" dt="2020-06-21T11:05:32.435" v="9305" actId="1076"/>
          <ac:grpSpMkLst>
            <pc:docMk/>
            <pc:sldMk cId="2739818910" sldId="287"/>
            <ac:grpSpMk id="49" creationId="{CC7BF7BA-05D0-4A67-B998-2859764460BE}"/>
          </ac:grpSpMkLst>
        </pc:grpChg>
        <pc:picChg chg="add del mod">
          <ac:chgData name="Shay Axelrod" userId="310b0d24785f8b3b" providerId="LiveId" clId="{7F4DFF95-729F-4F19-AF4E-8410B55E10BB}" dt="2020-06-21T10:28:21.155" v="8277" actId="478"/>
          <ac:picMkLst>
            <pc:docMk/>
            <pc:sldMk cId="2739818910" sldId="287"/>
            <ac:picMk id="7" creationId="{FE79EAF7-277C-4996-B1A7-3B9D88CBD893}"/>
          </ac:picMkLst>
        </pc:picChg>
        <pc:picChg chg="add mod">
          <ac:chgData name="Shay Axelrod" userId="310b0d24785f8b3b" providerId="LiveId" clId="{7F4DFF95-729F-4F19-AF4E-8410B55E10BB}" dt="2020-06-21T10:59:23.372" v="9158" actId="165"/>
          <ac:picMkLst>
            <pc:docMk/>
            <pc:sldMk cId="2739818910" sldId="287"/>
            <ac:picMk id="9" creationId="{4E8E5F8A-D386-435E-B2A3-D7AC3048F5B7}"/>
          </ac:picMkLst>
        </pc:picChg>
        <pc:picChg chg="add del">
          <ac:chgData name="Shay Axelrod" userId="310b0d24785f8b3b" providerId="LiveId" clId="{7F4DFF95-729F-4F19-AF4E-8410B55E10BB}" dt="2020-06-21T10:32:28.844" v="8329" actId="22"/>
          <ac:picMkLst>
            <pc:docMk/>
            <pc:sldMk cId="2739818910" sldId="287"/>
            <ac:picMk id="13" creationId="{CD087DAD-F0F1-40B1-96BA-63505D9782F5}"/>
          </ac:picMkLst>
        </pc:picChg>
        <pc:picChg chg="add del mod">
          <ac:chgData name="Shay Axelrod" userId="310b0d24785f8b3b" providerId="LiveId" clId="{7F4DFF95-729F-4F19-AF4E-8410B55E10BB}" dt="2020-06-21T10:33:14.881" v="8340" actId="478"/>
          <ac:picMkLst>
            <pc:docMk/>
            <pc:sldMk cId="2739818910" sldId="287"/>
            <ac:picMk id="15" creationId="{781D7E6A-F901-4262-A544-AA9322D3685C}"/>
          </ac:picMkLst>
        </pc:picChg>
        <pc:picChg chg="add mod">
          <ac:chgData name="Shay Axelrod" userId="310b0d24785f8b3b" providerId="LiveId" clId="{7F4DFF95-729F-4F19-AF4E-8410B55E10BB}" dt="2020-06-21T10:59:23.372" v="9158" actId="165"/>
          <ac:picMkLst>
            <pc:docMk/>
            <pc:sldMk cId="2739818910" sldId="287"/>
            <ac:picMk id="18" creationId="{2665BF39-BF64-4545-B7E4-D2EBE37A1A35}"/>
          </ac:picMkLst>
        </pc:picChg>
      </pc:sldChg>
      <pc:sldChg chg="addSp delSp modSp add del mod">
        <pc:chgData name="Shay Axelrod" userId="310b0d24785f8b3b" providerId="LiveId" clId="{7F4DFF95-729F-4F19-AF4E-8410B55E10BB}" dt="2020-06-24T13:22:31.383" v="13166" actId="47"/>
        <pc:sldMkLst>
          <pc:docMk/>
          <pc:sldMk cId="3739601257" sldId="288"/>
        </pc:sldMkLst>
        <pc:spChg chg="mod">
          <ac:chgData name="Shay Axelrod" userId="310b0d24785f8b3b" providerId="LiveId" clId="{7F4DFF95-729F-4F19-AF4E-8410B55E10BB}" dt="2020-06-21T10:21:18.767" v="8173" actId="20577"/>
          <ac:spMkLst>
            <pc:docMk/>
            <pc:sldMk cId="3739601257" sldId="288"/>
            <ac:spMk id="3" creationId="{4AB294C2-C183-437A-BF13-FB8647E9B6F1}"/>
          </ac:spMkLst>
        </pc:spChg>
        <pc:spChg chg="del mod">
          <ac:chgData name="Shay Axelrod" userId="310b0d24785f8b3b" providerId="LiveId" clId="{7F4DFF95-729F-4F19-AF4E-8410B55E10BB}" dt="2020-06-21T11:22:16.220" v="10290" actId="478"/>
          <ac:spMkLst>
            <pc:docMk/>
            <pc:sldMk cId="3739601257" sldId="288"/>
            <ac:spMk id="4" creationId="{D1D6C019-9E68-44E1-87AB-5CB618027EDD}"/>
          </ac:spMkLst>
        </pc:spChg>
        <pc:spChg chg="add mod">
          <ac:chgData name="Shay Axelrod" userId="310b0d24785f8b3b" providerId="LiveId" clId="{7F4DFF95-729F-4F19-AF4E-8410B55E10BB}" dt="2020-06-21T11:50:04.891" v="10755" actId="20577"/>
          <ac:spMkLst>
            <pc:docMk/>
            <pc:sldMk cId="3739601257" sldId="288"/>
            <ac:spMk id="5" creationId="{36A6CC43-54C3-4DF1-BAC0-749A941ED1A0}"/>
          </ac:spMkLst>
        </pc:spChg>
        <pc:spChg chg="del mod">
          <ac:chgData name="Shay Axelrod" userId="310b0d24785f8b3b" providerId="LiveId" clId="{7F4DFF95-729F-4F19-AF4E-8410B55E10BB}" dt="2020-06-21T11:22:07.900" v="10286" actId="478"/>
          <ac:spMkLst>
            <pc:docMk/>
            <pc:sldMk cId="3739601257" sldId="288"/>
            <ac:spMk id="6" creationId="{7AE92F48-9628-4CEA-BEB7-7671DB4DDA3B}"/>
          </ac:spMkLst>
        </pc:spChg>
        <pc:spChg chg="del mod">
          <ac:chgData name="Shay Axelrod" userId="310b0d24785f8b3b" providerId="LiveId" clId="{7F4DFF95-729F-4F19-AF4E-8410B55E10BB}" dt="2020-06-21T11:22:14.519" v="10289" actId="478"/>
          <ac:spMkLst>
            <pc:docMk/>
            <pc:sldMk cId="3739601257" sldId="288"/>
            <ac:spMk id="7" creationId="{4B0E9804-3322-46BA-8098-E14B181F2291}"/>
          </ac:spMkLst>
        </pc:spChg>
        <pc:spChg chg="add del">
          <ac:chgData name="Shay Axelrod" userId="310b0d24785f8b3b" providerId="LiveId" clId="{7F4DFF95-729F-4F19-AF4E-8410B55E10BB}" dt="2020-06-21T11:07:12.100" v="9319" actId="22"/>
          <ac:spMkLst>
            <pc:docMk/>
            <pc:sldMk cId="3739601257" sldId="288"/>
            <ac:spMk id="7" creationId="{DD57441B-EF38-4A11-B8C5-F12DC1D1681B}"/>
          </ac:spMkLst>
        </pc:spChg>
        <pc:spChg chg="add mod">
          <ac:chgData name="Shay Axelrod" userId="310b0d24785f8b3b" providerId="LiveId" clId="{7F4DFF95-729F-4F19-AF4E-8410B55E10BB}" dt="2020-06-21T11:08:43.440" v="9363" actId="1037"/>
          <ac:spMkLst>
            <pc:docMk/>
            <pc:sldMk cId="3739601257" sldId="288"/>
            <ac:spMk id="9" creationId="{80009B26-4900-4949-BE9A-5FF61430B362}"/>
          </ac:spMkLst>
        </pc:spChg>
        <pc:spChg chg="add mod">
          <ac:chgData name="Shay Axelrod" userId="310b0d24785f8b3b" providerId="LiveId" clId="{7F4DFF95-729F-4F19-AF4E-8410B55E10BB}" dt="2020-06-21T11:21:50.977" v="10278" actId="767"/>
          <ac:spMkLst>
            <pc:docMk/>
            <pc:sldMk cId="3739601257" sldId="288"/>
            <ac:spMk id="12" creationId="{ABE583BA-6E50-4E2B-8A41-765F52F62216}"/>
          </ac:spMkLst>
        </pc:spChg>
        <pc:spChg chg="add mod">
          <ac:chgData name="Shay Axelrod" userId="310b0d24785f8b3b" providerId="LiveId" clId="{7F4DFF95-729F-4F19-AF4E-8410B55E10BB}" dt="2020-06-21T11:27:28.316" v="10619" actId="164"/>
          <ac:spMkLst>
            <pc:docMk/>
            <pc:sldMk cId="3739601257" sldId="288"/>
            <ac:spMk id="14" creationId="{8B7542BF-FFFB-476A-87C2-9BEB1E647E96}"/>
          </ac:spMkLst>
        </pc:spChg>
        <pc:spChg chg="add mod">
          <ac:chgData name="Shay Axelrod" userId="310b0d24785f8b3b" providerId="LiveId" clId="{7F4DFF95-729F-4F19-AF4E-8410B55E10BB}" dt="2020-06-21T11:27:28.316" v="10619" actId="164"/>
          <ac:spMkLst>
            <pc:docMk/>
            <pc:sldMk cId="3739601257" sldId="288"/>
            <ac:spMk id="15" creationId="{32EF98E1-1424-40CD-B326-C4ED3D9669D1}"/>
          </ac:spMkLst>
        </pc:spChg>
        <pc:spChg chg="add mod">
          <ac:chgData name="Shay Axelrod" userId="310b0d24785f8b3b" providerId="LiveId" clId="{7F4DFF95-729F-4F19-AF4E-8410B55E10BB}" dt="2020-06-21T11:27:28.316" v="10619" actId="164"/>
          <ac:spMkLst>
            <pc:docMk/>
            <pc:sldMk cId="3739601257" sldId="288"/>
            <ac:spMk id="16" creationId="{C7E56546-C11C-4DE7-A6D7-5026464F20D0}"/>
          </ac:spMkLst>
        </pc:spChg>
        <pc:spChg chg="add mod">
          <ac:chgData name="Shay Axelrod" userId="310b0d24785f8b3b" providerId="LiveId" clId="{7F4DFF95-729F-4F19-AF4E-8410B55E10BB}" dt="2020-06-21T11:25:41.027" v="10502"/>
          <ac:spMkLst>
            <pc:docMk/>
            <pc:sldMk cId="3739601257" sldId="288"/>
            <ac:spMk id="17" creationId="{C37FDF6D-FB4D-4B2E-8CF5-A06FF2C5745D}"/>
          </ac:spMkLst>
        </pc:spChg>
        <pc:spChg chg="add del">
          <ac:chgData name="Shay Axelrod" userId="310b0d24785f8b3b" providerId="LiveId" clId="{7F4DFF95-729F-4F19-AF4E-8410B55E10BB}" dt="2020-06-21T11:25:42.459" v="10504" actId="22"/>
          <ac:spMkLst>
            <pc:docMk/>
            <pc:sldMk cId="3739601257" sldId="288"/>
            <ac:spMk id="19" creationId="{A907D175-AC4A-4616-8D9E-16A3AD8BC461}"/>
          </ac:spMkLst>
        </pc:spChg>
        <pc:spChg chg="add mod">
          <ac:chgData name="Shay Axelrod" userId="310b0d24785f8b3b" providerId="LiveId" clId="{7F4DFF95-729F-4F19-AF4E-8410B55E10BB}" dt="2020-06-21T11:27:28.316" v="10619" actId="164"/>
          <ac:spMkLst>
            <pc:docMk/>
            <pc:sldMk cId="3739601257" sldId="288"/>
            <ac:spMk id="21" creationId="{535015AD-A7D6-4806-AF29-550E6476CA4B}"/>
          </ac:spMkLst>
        </pc:spChg>
        <pc:spChg chg="add mod">
          <ac:chgData name="Shay Axelrod" userId="310b0d24785f8b3b" providerId="LiveId" clId="{7F4DFF95-729F-4F19-AF4E-8410B55E10BB}" dt="2020-06-21T11:27:32.166" v="10620" actId="1036"/>
          <ac:spMkLst>
            <pc:docMk/>
            <pc:sldMk cId="3739601257" sldId="288"/>
            <ac:spMk id="22" creationId="{3300214F-0488-498C-A9DF-1D3FC79EA156}"/>
          </ac:spMkLst>
        </pc:spChg>
        <pc:grpChg chg="add mod">
          <ac:chgData name="Shay Axelrod" userId="310b0d24785f8b3b" providerId="LiveId" clId="{7F4DFF95-729F-4F19-AF4E-8410B55E10BB}" dt="2020-06-21T11:08:30.454" v="9353" actId="1076"/>
          <ac:grpSpMkLst>
            <pc:docMk/>
            <pc:sldMk cId="3739601257" sldId="288"/>
            <ac:grpSpMk id="8" creationId="{996707F0-BAF1-40B4-AF5C-6FF613E05CBC}"/>
          </ac:grpSpMkLst>
        </pc:grpChg>
        <pc:grpChg chg="add mod">
          <ac:chgData name="Shay Axelrod" userId="310b0d24785f8b3b" providerId="LiveId" clId="{7F4DFF95-729F-4F19-AF4E-8410B55E10BB}" dt="2020-06-21T11:27:44.167" v="10632" actId="1035"/>
          <ac:grpSpMkLst>
            <pc:docMk/>
            <pc:sldMk cId="3739601257" sldId="288"/>
            <ac:grpSpMk id="23" creationId="{52EC537B-4750-48A5-B902-501185E5F83F}"/>
          </ac:grpSpMkLst>
        </pc:grpChg>
        <pc:picChg chg="add mod">
          <ac:chgData name="Shay Axelrod" userId="310b0d24785f8b3b" providerId="LiveId" clId="{7F4DFF95-729F-4F19-AF4E-8410B55E10BB}" dt="2020-06-21T11:07:16.189" v="9320"/>
          <ac:picMkLst>
            <pc:docMk/>
            <pc:sldMk cId="3739601257" sldId="288"/>
            <ac:picMk id="10" creationId="{DFECF328-E9A1-4851-A6BC-FDCB3D17183D}"/>
          </ac:picMkLst>
        </pc:picChg>
        <pc:picChg chg="add mod">
          <ac:chgData name="Shay Axelrod" userId="310b0d24785f8b3b" providerId="LiveId" clId="{7F4DFF95-729F-4F19-AF4E-8410B55E10BB}" dt="2020-06-21T11:07:16.189" v="9320"/>
          <ac:picMkLst>
            <pc:docMk/>
            <pc:sldMk cId="3739601257" sldId="288"/>
            <ac:picMk id="11" creationId="{CA2B0D59-E56E-4E2B-B199-6645DB5B0DD4}"/>
          </ac:picMkLst>
        </pc:picChg>
      </pc:sldChg>
      <pc:sldChg chg="addSp">
        <pc:chgData name="Shay Axelrod" userId="310b0d24785f8b3b" providerId="LiveId" clId="{7F4DFF95-729F-4F19-AF4E-8410B55E10BB}" dt="2020-06-21T11:21:53.841" v="10279"/>
        <pc:sldMkLst>
          <pc:docMk/>
          <pc:sldMk cId="4024253865" sldId="288"/>
        </pc:sldMkLst>
        <pc:spChg chg="add">
          <ac:chgData name="Shay Axelrod" userId="310b0d24785f8b3b" providerId="LiveId" clId="{7F4DFF95-729F-4F19-AF4E-8410B55E10BB}" dt="2020-06-21T11:21:53.841" v="10279"/>
          <ac:spMkLst>
            <pc:docMk/>
            <pc:sldMk cId="4024253865" sldId="288"/>
            <ac:spMk id="4" creationId="{D1D6C019-9E68-44E1-87AB-5CB618027EDD}"/>
          </ac:spMkLst>
        </pc:spChg>
        <pc:spChg chg="add">
          <ac:chgData name="Shay Axelrod" userId="310b0d24785f8b3b" providerId="LiveId" clId="{7F4DFF95-729F-4F19-AF4E-8410B55E10BB}" dt="2020-06-21T11:21:53.841" v="10279"/>
          <ac:spMkLst>
            <pc:docMk/>
            <pc:sldMk cId="4024253865" sldId="288"/>
            <ac:spMk id="6" creationId="{7AE92F48-9628-4CEA-BEB7-7671DB4DDA3B}"/>
          </ac:spMkLst>
        </pc:spChg>
        <pc:spChg chg="add">
          <ac:chgData name="Shay Axelrod" userId="310b0d24785f8b3b" providerId="LiveId" clId="{7F4DFF95-729F-4F19-AF4E-8410B55E10BB}" dt="2020-06-21T11:21:53.841" v="10279"/>
          <ac:spMkLst>
            <pc:docMk/>
            <pc:sldMk cId="4024253865" sldId="288"/>
            <ac:spMk id="7" creationId="{4B0E9804-3322-46BA-8098-E14B181F2291}"/>
          </ac:spMkLst>
        </pc:spChg>
      </pc:sldChg>
      <pc:sldChg chg="addSp modSp add del mod">
        <pc:chgData name="Shay Axelrod" userId="310b0d24785f8b3b" providerId="LiveId" clId="{7F4DFF95-729F-4F19-AF4E-8410B55E10BB}" dt="2020-06-24T13:23:26.220" v="13172" actId="47"/>
        <pc:sldMkLst>
          <pc:docMk/>
          <pc:sldMk cId="3134423226" sldId="289"/>
        </pc:sldMkLst>
        <pc:spChg chg="mod">
          <ac:chgData name="Shay Axelrod" userId="310b0d24785f8b3b" providerId="LiveId" clId="{7F4DFF95-729F-4F19-AF4E-8410B55E10BB}" dt="2020-06-21T10:21:24.222" v="8174"/>
          <ac:spMkLst>
            <pc:docMk/>
            <pc:sldMk cId="3134423226" sldId="289"/>
            <ac:spMk id="3" creationId="{4AB294C2-C183-437A-BF13-FB8647E9B6F1}"/>
          </ac:spMkLst>
        </pc:spChg>
        <pc:spChg chg="add mod">
          <ac:chgData name="Shay Axelrod" userId="310b0d24785f8b3b" providerId="LiveId" clId="{7F4DFF95-729F-4F19-AF4E-8410B55E10BB}" dt="2020-06-21T11:29:48.367" v="10653" actId="1076"/>
          <ac:spMkLst>
            <pc:docMk/>
            <pc:sldMk cId="3134423226" sldId="289"/>
            <ac:spMk id="5" creationId="{883DD736-3C48-43AB-B1BE-F159F68BB3D1}"/>
          </ac:spMkLst>
        </pc:spChg>
        <pc:spChg chg="mod">
          <ac:chgData name="Shay Axelrod" userId="310b0d24785f8b3b" providerId="LiveId" clId="{7F4DFF95-729F-4F19-AF4E-8410B55E10BB}" dt="2020-06-22T16:54:38.113" v="12068" actId="20577"/>
          <ac:spMkLst>
            <pc:docMk/>
            <pc:sldMk cId="3134423226" sldId="289"/>
            <ac:spMk id="8" creationId="{CADEFAF4-79D0-4E6B-9D7F-B2B4A1156044}"/>
          </ac:spMkLst>
        </pc:spChg>
        <pc:grpChg chg="add mod">
          <ac:chgData name="Shay Axelrod" userId="310b0d24785f8b3b" providerId="LiveId" clId="{7F4DFF95-729F-4F19-AF4E-8410B55E10BB}" dt="2020-06-21T11:29:54.026" v="10668" actId="1036"/>
          <ac:grpSpMkLst>
            <pc:docMk/>
            <pc:sldMk cId="3134423226" sldId="289"/>
            <ac:grpSpMk id="4" creationId="{F6D8ED4C-B799-4632-A2DD-F0CF3B0EB64A}"/>
          </ac:grpSpMkLst>
        </pc:grpChg>
        <pc:picChg chg="add mod">
          <ac:chgData name="Shay Axelrod" userId="310b0d24785f8b3b" providerId="LiveId" clId="{7F4DFF95-729F-4F19-AF4E-8410B55E10BB}" dt="2020-06-21T11:28:52.968" v="10637"/>
          <ac:picMkLst>
            <pc:docMk/>
            <pc:sldMk cId="3134423226" sldId="289"/>
            <ac:picMk id="6" creationId="{29EB9A56-F124-4F9C-AE87-2A2D2947ABA2}"/>
          </ac:picMkLst>
        </pc:picChg>
      </pc:sldChg>
      <pc:sldChg chg="del">
        <pc:chgData name="Shay Axelrod" userId="310b0d24785f8b3b" providerId="LiveId" clId="{7F4DFF95-729F-4F19-AF4E-8410B55E10BB}" dt="2020-06-24T13:23:55.231" v="13177" actId="47"/>
        <pc:sldMkLst>
          <pc:docMk/>
          <pc:sldMk cId="1534735859" sldId="290"/>
        </pc:sldMkLst>
      </pc:sldChg>
      <pc:sldChg chg="delSp modSp add del mod ord">
        <pc:chgData name="Shay Axelrod" userId="310b0d24785f8b3b" providerId="LiveId" clId="{7F4DFF95-729F-4F19-AF4E-8410B55E10BB}" dt="2020-06-24T13:19:16.249" v="13143" actId="47"/>
        <pc:sldMkLst>
          <pc:docMk/>
          <pc:sldMk cId="2070525040" sldId="291"/>
        </pc:sldMkLst>
        <pc:spChg chg="mod">
          <ac:chgData name="Shay Axelrod" userId="310b0d24785f8b3b" providerId="LiveId" clId="{7F4DFF95-729F-4F19-AF4E-8410B55E10BB}" dt="2020-06-22T16:46:51.752" v="11752" actId="20577"/>
          <ac:spMkLst>
            <pc:docMk/>
            <pc:sldMk cId="2070525040" sldId="291"/>
            <ac:spMk id="3" creationId="{4AB294C2-C183-437A-BF13-FB8647E9B6F1}"/>
          </ac:spMkLst>
        </pc:spChg>
        <pc:spChg chg="mod">
          <ac:chgData name="Shay Axelrod" userId="310b0d24785f8b3b" providerId="LiveId" clId="{7F4DFF95-729F-4F19-AF4E-8410B55E10BB}" dt="2020-06-22T16:49:59.893" v="12062" actId="20577"/>
          <ac:spMkLst>
            <pc:docMk/>
            <pc:sldMk cId="2070525040" sldId="291"/>
            <ac:spMk id="4" creationId="{325A1B6C-5D46-4C24-9E53-CDAC22A6284D}"/>
          </ac:spMkLst>
        </pc:spChg>
        <pc:grpChg chg="del">
          <ac:chgData name="Shay Axelrod" userId="310b0d24785f8b3b" providerId="LiveId" clId="{7F4DFF95-729F-4F19-AF4E-8410B55E10BB}" dt="2020-06-22T16:46:53.108" v="11753" actId="478"/>
          <ac:grpSpMkLst>
            <pc:docMk/>
            <pc:sldMk cId="2070525040" sldId="291"/>
            <ac:grpSpMk id="23" creationId="{3DDC58A1-E47E-49BC-AFC2-E852F61CBD2B}"/>
          </ac:grpSpMkLst>
        </pc:grpChg>
      </pc:sldChg>
      <pc:sldChg chg="delSp modSp add del mod">
        <pc:chgData name="Shay Axelrod" userId="310b0d24785f8b3b" providerId="LiveId" clId="{7F4DFF95-729F-4F19-AF4E-8410B55E10BB}" dt="2020-06-24T13:25:36.315" v="13189" actId="47"/>
        <pc:sldMkLst>
          <pc:docMk/>
          <pc:sldMk cId="1798126519" sldId="292"/>
        </pc:sldMkLst>
        <pc:spChg chg="mod">
          <ac:chgData name="Shay Axelrod" userId="310b0d24785f8b3b" providerId="LiveId" clId="{7F4DFF95-729F-4F19-AF4E-8410B55E10BB}" dt="2020-06-24T11:45:12.844" v="12299" actId="20577"/>
          <ac:spMkLst>
            <pc:docMk/>
            <pc:sldMk cId="1798126519" sldId="292"/>
            <ac:spMk id="3" creationId="{4AB294C2-C183-437A-BF13-FB8647E9B6F1}"/>
          </ac:spMkLst>
        </pc:spChg>
        <pc:spChg chg="mod">
          <ac:chgData name="Shay Axelrod" userId="310b0d24785f8b3b" providerId="LiveId" clId="{7F4DFF95-729F-4F19-AF4E-8410B55E10BB}" dt="2020-06-24T12:03:12.042" v="12880" actId="20577"/>
          <ac:spMkLst>
            <pc:docMk/>
            <pc:sldMk cId="1798126519" sldId="292"/>
            <ac:spMk id="4" creationId="{F71FB979-2368-4626-BB4D-E7E184659990}"/>
          </ac:spMkLst>
        </pc:spChg>
        <pc:grpChg chg="del">
          <ac:chgData name="Shay Axelrod" userId="310b0d24785f8b3b" providerId="LiveId" clId="{7F4DFF95-729F-4F19-AF4E-8410B55E10BB}" dt="2020-06-24T11:45:29.664" v="12300" actId="478"/>
          <ac:grpSpMkLst>
            <pc:docMk/>
            <pc:sldMk cId="1798126519" sldId="292"/>
            <ac:grpSpMk id="16" creationId="{2F126D99-67D3-4286-A0CB-1B1084238160}"/>
          </ac:grpSpMkLst>
        </pc:grpChg>
      </pc:sldChg>
      <pc:sldChg chg="new del">
        <pc:chgData name="Shay Axelrod" userId="310b0d24785f8b3b" providerId="LiveId" clId="{7F4DFF95-729F-4F19-AF4E-8410B55E10BB}" dt="2020-06-24T11:44:37.073" v="12226" actId="2696"/>
        <pc:sldMkLst>
          <pc:docMk/>
          <pc:sldMk cId="1959904345" sldId="292"/>
        </pc:sldMkLst>
      </pc:sldChg>
      <pc:sldChg chg="addSp delSp modSp add mod ord setBg">
        <pc:chgData name="Shay Axelrod" userId="310b0d24785f8b3b" providerId="LiveId" clId="{7F4DFF95-729F-4F19-AF4E-8410B55E10BB}" dt="2020-06-24T12:32:02.512" v="13046" actId="12788"/>
        <pc:sldMkLst>
          <pc:docMk/>
          <pc:sldMk cId="685124816" sldId="293"/>
        </pc:sldMkLst>
        <pc:spChg chg="add mod">
          <ac:chgData name="Shay Axelrod" userId="310b0d24785f8b3b" providerId="LiveId" clId="{7F4DFF95-729F-4F19-AF4E-8410B55E10BB}" dt="2020-06-24T12:20:35.939" v="12903"/>
          <ac:spMkLst>
            <pc:docMk/>
            <pc:sldMk cId="685124816" sldId="293"/>
            <ac:spMk id="2" creationId="{C97DD965-299E-48F3-81B3-106C3D6D21CC}"/>
          </ac:spMkLst>
        </pc:spChg>
        <pc:spChg chg="del mod">
          <ac:chgData name="Shay Axelrod" userId="310b0d24785f8b3b" providerId="LiveId" clId="{7F4DFF95-729F-4F19-AF4E-8410B55E10BB}" dt="2020-06-24T12:26:41.200" v="12961" actId="478"/>
          <ac:spMkLst>
            <pc:docMk/>
            <pc:sldMk cId="685124816" sldId="293"/>
            <ac:spMk id="8" creationId="{51D60480-ABAC-4DD0-814B-A96AF30B0F97}"/>
          </ac:spMkLst>
        </pc:spChg>
        <pc:spChg chg="mod">
          <ac:chgData name="Shay Axelrod" userId="310b0d24785f8b3b" providerId="LiveId" clId="{7F4DFF95-729F-4F19-AF4E-8410B55E10BB}" dt="2020-06-24T12:20:51.354" v="12905" actId="26606"/>
          <ac:spMkLst>
            <pc:docMk/>
            <pc:sldMk cId="685124816" sldId="293"/>
            <ac:spMk id="22" creationId="{F93C543D-E27E-43B0-BCB5-BFF538A2F8F2}"/>
          </ac:spMkLst>
        </pc:spChg>
        <pc:spChg chg="add">
          <ac:chgData name="Shay Axelrod" userId="310b0d24785f8b3b" providerId="LiveId" clId="{7F4DFF95-729F-4F19-AF4E-8410B55E10BB}" dt="2020-06-24T12:20:51.354" v="12905" actId="26606"/>
          <ac:spMkLst>
            <pc:docMk/>
            <pc:sldMk cId="685124816" sldId="293"/>
            <ac:spMk id="27" creationId="{1EADCAF8-8823-4E89-8612-21029831A4B2}"/>
          </ac:spMkLst>
        </pc:spChg>
        <pc:spChg chg="add mod">
          <ac:chgData name="Shay Axelrod" userId="310b0d24785f8b3b" providerId="LiveId" clId="{7F4DFF95-729F-4F19-AF4E-8410B55E10BB}" dt="2020-06-24T12:26:38.695" v="12960" actId="207"/>
          <ac:spMkLst>
            <pc:docMk/>
            <pc:sldMk cId="685124816" sldId="293"/>
            <ac:spMk id="28" creationId="{196EFADF-ECBF-4B0F-93D4-507E94B6A5B6}"/>
          </ac:spMkLst>
        </pc:spChg>
        <pc:spChg chg="add">
          <ac:chgData name="Shay Axelrod" userId="310b0d24785f8b3b" providerId="LiveId" clId="{7F4DFF95-729F-4F19-AF4E-8410B55E10BB}" dt="2020-06-24T12:20:51.354" v="12905" actId="26606"/>
          <ac:spMkLst>
            <pc:docMk/>
            <pc:sldMk cId="685124816" sldId="293"/>
            <ac:spMk id="29" creationId="{28CA07B2-0819-4B62-9425-7A52BBDD7070}"/>
          </ac:spMkLst>
        </pc:spChg>
        <pc:spChg chg="mod">
          <ac:chgData name="Shay Axelrod" userId="310b0d24785f8b3b" providerId="LiveId" clId="{7F4DFF95-729F-4F19-AF4E-8410B55E10BB}" dt="2020-06-24T12:26:25.683" v="12959"/>
          <ac:spMkLst>
            <pc:docMk/>
            <pc:sldMk cId="685124816" sldId="293"/>
            <ac:spMk id="42" creationId="{83B29B02-9386-4F0D-A718-A6F0B4EDDA57}"/>
          </ac:spMkLst>
        </pc:spChg>
        <pc:spChg chg="mod">
          <ac:chgData name="Shay Axelrod" userId="310b0d24785f8b3b" providerId="LiveId" clId="{7F4DFF95-729F-4F19-AF4E-8410B55E10BB}" dt="2020-06-24T12:26:25.683" v="12959"/>
          <ac:spMkLst>
            <pc:docMk/>
            <pc:sldMk cId="685124816" sldId="293"/>
            <ac:spMk id="43" creationId="{64406818-6FE1-4CA9-8F60-B9D260B09957}"/>
          </ac:spMkLst>
        </pc:spChg>
        <pc:spChg chg="mod">
          <ac:chgData name="Shay Axelrod" userId="310b0d24785f8b3b" providerId="LiveId" clId="{7F4DFF95-729F-4F19-AF4E-8410B55E10BB}" dt="2020-06-24T12:26:25.683" v="12959"/>
          <ac:spMkLst>
            <pc:docMk/>
            <pc:sldMk cId="685124816" sldId="293"/>
            <ac:spMk id="44" creationId="{75C1D40F-DE72-43B5-B6C7-C88E18ADBA7A}"/>
          </ac:spMkLst>
        </pc:spChg>
        <pc:spChg chg="mod">
          <ac:chgData name="Shay Axelrod" userId="310b0d24785f8b3b" providerId="LiveId" clId="{7F4DFF95-729F-4F19-AF4E-8410B55E10BB}" dt="2020-06-24T12:26:25.683" v="12959"/>
          <ac:spMkLst>
            <pc:docMk/>
            <pc:sldMk cId="685124816" sldId="293"/>
            <ac:spMk id="45" creationId="{9FF77AFF-B5BC-4545-AAF7-41801EB31DEB}"/>
          </ac:spMkLst>
        </pc:spChg>
        <pc:spChg chg="mod">
          <ac:chgData name="Shay Axelrod" userId="310b0d24785f8b3b" providerId="LiveId" clId="{7F4DFF95-729F-4F19-AF4E-8410B55E10BB}" dt="2020-06-24T12:26:53.359" v="12962" actId="207"/>
          <ac:spMkLst>
            <pc:docMk/>
            <pc:sldMk cId="685124816" sldId="293"/>
            <ac:spMk id="46" creationId="{46F8A1DB-7E22-442A-8FA6-7952E6C75FD4}"/>
          </ac:spMkLst>
        </pc:spChg>
        <pc:spChg chg="mod">
          <ac:chgData name="Shay Axelrod" userId="310b0d24785f8b3b" providerId="LiveId" clId="{7F4DFF95-729F-4F19-AF4E-8410B55E10BB}" dt="2020-06-24T12:26:25.683" v="12959"/>
          <ac:spMkLst>
            <pc:docMk/>
            <pc:sldMk cId="685124816" sldId="293"/>
            <ac:spMk id="47" creationId="{7B155E71-76C3-4B3A-82FE-155262AA9EBE}"/>
          </ac:spMkLst>
        </pc:spChg>
        <pc:grpChg chg="del">
          <ac:chgData name="Shay Axelrod" userId="310b0d24785f8b3b" providerId="LiveId" clId="{7F4DFF95-729F-4F19-AF4E-8410B55E10BB}" dt="2020-06-24T12:20:32.068" v="12900" actId="478"/>
          <ac:grpSpMkLst>
            <pc:docMk/>
            <pc:sldMk cId="685124816" sldId="293"/>
            <ac:grpSpMk id="7" creationId="{DC7E0993-4C51-4261-9DAB-9FDD73CA8736}"/>
          </ac:grpSpMkLst>
        </pc:grpChg>
        <pc:grpChg chg="del">
          <ac:chgData name="Shay Axelrod" userId="310b0d24785f8b3b" providerId="LiveId" clId="{7F4DFF95-729F-4F19-AF4E-8410B55E10BB}" dt="2020-06-24T12:20:43.357" v="12904" actId="478"/>
          <ac:grpSpMkLst>
            <pc:docMk/>
            <pc:sldMk cId="685124816" sldId="293"/>
            <ac:grpSpMk id="21" creationId="{306ADE86-9CD2-4B84-A499-A0ADA2F64EE0}"/>
          </ac:grpSpMkLst>
        </pc:grpChg>
        <pc:grpChg chg="add mod">
          <ac:chgData name="Shay Axelrod" userId="310b0d24785f8b3b" providerId="LiveId" clId="{7F4DFF95-729F-4F19-AF4E-8410B55E10BB}" dt="2020-06-24T12:26:56.526" v="12963" actId="207"/>
          <ac:grpSpMkLst>
            <pc:docMk/>
            <pc:sldMk cId="685124816" sldId="293"/>
            <ac:grpSpMk id="30" creationId="{6A75EC2B-4091-4909-B043-61186762FB9F}"/>
          </ac:grpSpMkLst>
        </pc:grpChg>
        <pc:grpChg chg="add">
          <ac:chgData name="Shay Axelrod" userId="310b0d24785f8b3b" providerId="LiveId" clId="{7F4DFF95-729F-4F19-AF4E-8410B55E10BB}" dt="2020-06-24T12:20:51.354" v="12905" actId="26606"/>
          <ac:grpSpMkLst>
            <pc:docMk/>
            <pc:sldMk cId="685124816" sldId="293"/>
            <ac:grpSpMk id="31" creationId="{DA02BEE4-A5D4-40AF-882D-49D34B086FFF}"/>
          </ac:grpSpMkLst>
        </pc:grpChg>
        <pc:grpChg chg="mod">
          <ac:chgData name="Shay Axelrod" userId="310b0d24785f8b3b" providerId="LiveId" clId="{7F4DFF95-729F-4F19-AF4E-8410B55E10BB}" dt="2020-06-24T12:26:25.683" v="12959"/>
          <ac:grpSpMkLst>
            <pc:docMk/>
            <pc:sldMk cId="685124816" sldId="293"/>
            <ac:grpSpMk id="39" creationId="{0080EDF3-7D94-4899-AB26-FE9FB0303F2A}"/>
          </ac:grpSpMkLst>
        </pc:grpChg>
        <pc:grpChg chg="mod">
          <ac:chgData name="Shay Axelrod" userId="310b0d24785f8b3b" providerId="LiveId" clId="{7F4DFF95-729F-4F19-AF4E-8410B55E10BB}" dt="2020-06-24T12:26:25.683" v="12959"/>
          <ac:grpSpMkLst>
            <pc:docMk/>
            <pc:sldMk cId="685124816" sldId="293"/>
            <ac:grpSpMk id="40" creationId="{3369C830-AACE-4C32-A1DE-E85D9177B74B}"/>
          </ac:grpSpMkLst>
        </pc:grpChg>
        <pc:grpChg chg="mod">
          <ac:chgData name="Shay Axelrod" userId="310b0d24785f8b3b" providerId="LiveId" clId="{7F4DFF95-729F-4F19-AF4E-8410B55E10BB}" dt="2020-06-24T12:26:25.683" v="12959"/>
          <ac:grpSpMkLst>
            <pc:docMk/>
            <pc:sldMk cId="685124816" sldId="293"/>
            <ac:grpSpMk id="41" creationId="{FAE11D79-804E-4709-B763-E6EDAF5E93C0}"/>
          </ac:grpSpMkLst>
        </pc:grpChg>
        <pc:picChg chg="add mod">
          <ac:chgData name="Shay Axelrod" userId="310b0d24785f8b3b" providerId="LiveId" clId="{7F4DFF95-729F-4F19-AF4E-8410B55E10BB}" dt="2020-06-24T12:32:02.512" v="13046" actId="12788"/>
          <ac:picMkLst>
            <pc:docMk/>
            <pc:sldMk cId="685124816" sldId="293"/>
            <ac:picMk id="48" creationId="{96E6BC3B-D65A-4A14-A253-D86072397A6A}"/>
          </ac:picMkLst>
        </pc:picChg>
      </pc:sldChg>
      <pc:sldChg chg="addSp delSp modSp new add del mod setBg">
        <pc:chgData name="Shay Axelrod" userId="310b0d24785f8b3b" providerId="LiveId" clId="{7F4DFF95-729F-4F19-AF4E-8410B55E10BB}" dt="2020-06-24T12:27:45.361" v="12972" actId="47"/>
        <pc:sldMkLst>
          <pc:docMk/>
          <pc:sldMk cId="101262566" sldId="294"/>
        </pc:sldMkLst>
        <pc:spChg chg="del mod">
          <ac:chgData name="Shay Axelrod" userId="310b0d24785f8b3b" providerId="LiveId" clId="{7F4DFF95-729F-4F19-AF4E-8410B55E10BB}" dt="2020-06-24T12:21:11.483" v="12910" actId="478"/>
          <ac:spMkLst>
            <pc:docMk/>
            <pc:sldMk cId="101262566" sldId="294"/>
            <ac:spMk id="2" creationId="{3F0771A0-E958-425B-A0EF-40BBA9E82E85}"/>
          </ac:spMkLst>
        </pc:spChg>
        <pc:spChg chg="del">
          <ac:chgData name="Shay Axelrod" userId="310b0d24785f8b3b" providerId="LiveId" clId="{7F4DFF95-729F-4F19-AF4E-8410B55E10BB}" dt="2020-06-24T12:21:08.610" v="12909" actId="26606"/>
          <ac:spMkLst>
            <pc:docMk/>
            <pc:sldMk cId="101262566" sldId="294"/>
            <ac:spMk id="3" creationId="{14505A98-FDEA-4F1F-B090-79595A9941F3}"/>
          </ac:spMkLst>
        </pc:spChg>
        <pc:spChg chg="mod">
          <ac:chgData name="Shay Axelrod" userId="310b0d24785f8b3b" providerId="LiveId" clId="{7F4DFF95-729F-4F19-AF4E-8410B55E10BB}" dt="2020-06-24T12:21:08.610" v="12909" actId="26606"/>
          <ac:spMkLst>
            <pc:docMk/>
            <pc:sldMk cId="101262566" sldId="294"/>
            <ac:spMk id="4" creationId="{D704BC68-AFE1-443B-9826-C3166A81689D}"/>
          </ac:spMkLst>
        </pc:spChg>
        <pc:spChg chg="add">
          <ac:chgData name="Shay Axelrod" userId="310b0d24785f8b3b" providerId="LiveId" clId="{7F4DFF95-729F-4F19-AF4E-8410B55E10BB}" dt="2020-06-24T12:21:08.610" v="12909" actId="26606"/>
          <ac:spMkLst>
            <pc:docMk/>
            <pc:sldMk cId="101262566" sldId="294"/>
            <ac:spMk id="9" creationId="{73A25D70-4A55-4F72-B9C5-A69CDBF4DB42}"/>
          </ac:spMkLst>
        </pc:spChg>
        <pc:spChg chg="add">
          <ac:chgData name="Shay Axelrod" userId="310b0d24785f8b3b" providerId="LiveId" clId="{7F4DFF95-729F-4F19-AF4E-8410B55E10BB}" dt="2020-06-24T12:21:08.610" v="12909" actId="26606"/>
          <ac:spMkLst>
            <pc:docMk/>
            <pc:sldMk cId="101262566" sldId="294"/>
            <ac:spMk id="11" creationId="{54957100-6D8B-4161-9F2F-C0A949EC84C4}"/>
          </ac:spMkLst>
        </pc:spChg>
        <pc:spChg chg="add">
          <ac:chgData name="Shay Axelrod" userId="310b0d24785f8b3b" providerId="LiveId" clId="{7F4DFF95-729F-4F19-AF4E-8410B55E10BB}" dt="2020-06-24T12:21:08.610" v="12909" actId="26606"/>
          <ac:spMkLst>
            <pc:docMk/>
            <pc:sldMk cId="101262566" sldId="294"/>
            <ac:spMk id="13" creationId="{0BD8B065-EE51-4AE2-A94C-86249998FD7B}"/>
          </ac:spMkLst>
        </pc:spChg>
        <pc:spChg chg="mod">
          <ac:chgData name="Shay Axelrod" userId="310b0d24785f8b3b" providerId="LiveId" clId="{7F4DFF95-729F-4F19-AF4E-8410B55E10BB}" dt="2020-06-24T12:23:28.076" v="12913" actId="14826"/>
          <ac:spMkLst>
            <pc:docMk/>
            <pc:sldMk cId="101262566" sldId="294"/>
            <ac:spMk id="27" creationId="{68F1491F-4E97-463E-BECA-AEB8FFCF7EF4}"/>
          </ac:spMkLst>
        </pc:spChg>
        <pc:spChg chg="add mod">
          <ac:chgData name="Shay Axelrod" userId="310b0d24785f8b3b" providerId="LiveId" clId="{7F4DFF95-729F-4F19-AF4E-8410B55E10BB}" dt="2020-06-24T12:21:29.939" v="12911"/>
          <ac:spMkLst>
            <pc:docMk/>
            <pc:sldMk cId="101262566" sldId="294"/>
            <ac:spMk id="28" creationId="{6C04C0CA-2C78-40EA-9D74-C71A8437A4E3}"/>
          </ac:spMkLst>
        </pc:spChg>
        <pc:spChg chg="mod">
          <ac:chgData name="Shay Axelrod" userId="310b0d24785f8b3b" providerId="LiveId" clId="{7F4DFF95-729F-4F19-AF4E-8410B55E10BB}" dt="2020-06-24T12:21:29.939" v="12911"/>
          <ac:spMkLst>
            <pc:docMk/>
            <pc:sldMk cId="101262566" sldId="294"/>
            <ac:spMk id="33" creationId="{1169DF59-8029-45F7-8B26-B33B5F543185}"/>
          </ac:spMkLst>
        </pc:spChg>
        <pc:spChg chg="mod">
          <ac:chgData name="Shay Axelrod" userId="310b0d24785f8b3b" providerId="LiveId" clId="{7F4DFF95-729F-4F19-AF4E-8410B55E10BB}" dt="2020-06-24T12:21:29.939" v="12911"/>
          <ac:spMkLst>
            <pc:docMk/>
            <pc:sldMk cId="101262566" sldId="294"/>
            <ac:spMk id="34" creationId="{2ED7FB39-9B4C-440E-9669-291A9AA719E1}"/>
          </ac:spMkLst>
        </pc:spChg>
        <pc:spChg chg="mod">
          <ac:chgData name="Shay Axelrod" userId="310b0d24785f8b3b" providerId="LiveId" clId="{7F4DFF95-729F-4F19-AF4E-8410B55E10BB}" dt="2020-06-24T12:21:29.939" v="12911"/>
          <ac:spMkLst>
            <pc:docMk/>
            <pc:sldMk cId="101262566" sldId="294"/>
            <ac:spMk id="35" creationId="{8B9A01FB-B6C3-440E-93CE-DC16BF232155}"/>
          </ac:spMkLst>
        </pc:spChg>
        <pc:spChg chg="mod">
          <ac:chgData name="Shay Axelrod" userId="310b0d24785f8b3b" providerId="LiveId" clId="{7F4DFF95-729F-4F19-AF4E-8410B55E10BB}" dt="2020-06-24T12:21:29.939" v="12911"/>
          <ac:spMkLst>
            <pc:docMk/>
            <pc:sldMk cId="101262566" sldId="294"/>
            <ac:spMk id="36" creationId="{219D44E1-0557-46DC-8AAE-DC982E1020C5}"/>
          </ac:spMkLst>
        </pc:spChg>
        <pc:spChg chg="mod">
          <ac:chgData name="Shay Axelrod" userId="310b0d24785f8b3b" providerId="LiveId" clId="{7F4DFF95-729F-4F19-AF4E-8410B55E10BB}" dt="2020-06-24T12:21:29.939" v="12911"/>
          <ac:spMkLst>
            <pc:docMk/>
            <pc:sldMk cId="101262566" sldId="294"/>
            <ac:spMk id="37" creationId="{16F8D502-288C-483C-8596-E99026F294ED}"/>
          </ac:spMkLst>
        </pc:spChg>
        <pc:spChg chg="mod">
          <ac:chgData name="Shay Axelrod" userId="310b0d24785f8b3b" providerId="LiveId" clId="{7F4DFF95-729F-4F19-AF4E-8410B55E10BB}" dt="2020-06-24T12:21:29.939" v="12911"/>
          <ac:spMkLst>
            <pc:docMk/>
            <pc:sldMk cId="101262566" sldId="294"/>
            <ac:spMk id="38" creationId="{616A12D0-2FDF-4DFC-B8D6-C7CFCC6BE29E}"/>
          </ac:spMkLst>
        </pc:spChg>
        <pc:grpChg chg="add">
          <ac:chgData name="Shay Axelrod" userId="310b0d24785f8b3b" providerId="LiveId" clId="{7F4DFF95-729F-4F19-AF4E-8410B55E10BB}" dt="2020-06-24T12:21:08.610" v="12909" actId="26606"/>
          <ac:grpSpMkLst>
            <pc:docMk/>
            <pc:sldMk cId="101262566" sldId="294"/>
            <ac:grpSpMk id="15" creationId="{18999293-B054-4B57-A26F-D04C2BB11338}"/>
          </ac:grpSpMkLst>
        </pc:grpChg>
        <pc:grpChg chg="add del mod">
          <ac:chgData name="Shay Axelrod" userId="310b0d24785f8b3b" providerId="LiveId" clId="{7F4DFF95-729F-4F19-AF4E-8410B55E10BB}" dt="2020-06-24T12:23:34.534" v="12914" actId="478"/>
          <ac:grpSpMkLst>
            <pc:docMk/>
            <pc:sldMk cId="101262566" sldId="294"/>
            <ac:grpSpMk id="20" creationId="{A8EF5460-65CE-4E15-8793-5455F0FEC1FF}"/>
          </ac:grpSpMkLst>
        </pc:grpChg>
        <pc:grpChg chg="add">
          <ac:chgData name="Shay Axelrod" userId="310b0d24785f8b3b" providerId="LiveId" clId="{7F4DFF95-729F-4F19-AF4E-8410B55E10BB}" dt="2020-06-24T12:21:08.610" v="12909" actId="26606"/>
          <ac:grpSpMkLst>
            <pc:docMk/>
            <pc:sldMk cId="101262566" sldId="294"/>
            <ac:grpSpMk id="21" creationId="{761945C4-D997-42F3-B59A-984CF0066715}"/>
          </ac:grpSpMkLst>
        </pc:grpChg>
        <pc:grpChg chg="add mod">
          <ac:chgData name="Shay Axelrod" userId="310b0d24785f8b3b" providerId="LiveId" clId="{7F4DFF95-729F-4F19-AF4E-8410B55E10BB}" dt="2020-06-24T12:21:29.939" v="12911"/>
          <ac:grpSpMkLst>
            <pc:docMk/>
            <pc:sldMk cId="101262566" sldId="294"/>
            <ac:grpSpMk id="29" creationId="{7086D87D-8192-4FA4-AF4F-BF76458FA79A}"/>
          </ac:grpSpMkLst>
        </pc:grpChg>
        <pc:grpChg chg="mod">
          <ac:chgData name="Shay Axelrod" userId="310b0d24785f8b3b" providerId="LiveId" clId="{7F4DFF95-729F-4F19-AF4E-8410B55E10BB}" dt="2020-06-24T12:21:29.939" v="12911"/>
          <ac:grpSpMkLst>
            <pc:docMk/>
            <pc:sldMk cId="101262566" sldId="294"/>
            <ac:grpSpMk id="30" creationId="{659549D2-8D07-4850-AE44-5956739F3292}"/>
          </ac:grpSpMkLst>
        </pc:grpChg>
        <pc:grpChg chg="mod">
          <ac:chgData name="Shay Axelrod" userId="310b0d24785f8b3b" providerId="LiveId" clId="{7F4DFF95-729F-4F19-AF4E-8410B55E10BB}" dt="2020-06-24T12:21:29.939" v="12911"/>
          <ac:grpSpMkLst>
            <pc:docMk/>
            <pc:sldMk cId="101262566" sldId="294"/>
            <ac:grpSpMk id="31" creationId="{576A5B8C-FABF-4BB2-9D76-8CEF183F0D96}"/>
          </ac:grpSpMkLst>
        </pc:grpChg>
        <pc:grpChg chg="mod">
          <ac:chgData name="Shay Axelrod" userId="310b0d24785f8b3b" providerId="LiveId" clId="{7F4DFF95-729F-4F19-AF4E-8410B55E10BB}" dt="2020-06-24T12:21:29.939" v="12911"/>
          <ac:grpSpMkLst>
            <pc:docMk/>
            <pc:sldMk cId="101262566" sldId="294"/>
            <ac:grpSpMk id="32" creationId="{113E773C-9F1D-4587-957E-DB00E0E72BE9}"/>
          </ac:grpSpMkLst>
        </pc:grpChg>
        <pc:picChg chg="add mod">
          <ac:chgData name="Shay Axelrod" userId="310b0d24785f8b3b" providerId="LiveId" clId="{7F4DFF95-729F-4F19-AF4E-8410B55E10BB}" dt="2020-06-24T12:23:39.326" v="12918" actId="1076"/>
          <ac:picMkLst>
            <pc:docMk/>
            <pc:sldMk cId="101262566" sldId="294"/>
            <ac:picMk id="6" creationId="{29F86F62-BB49-45A7-8E4B-814455694AE1}"/>
          </ac:picMkLst>
        </pc:picChg>
        <pc:picChg chg="mod">
          <ac:chgData name="Shay Axelrod" userId="310b0d24785f8b3b" providerId="LiveId" clId="{7F4DFF95-729F-4F19-AF4E-8410B55E10BB}" dt="2020-06-24T12:23:28.076" v="12913" actId="14826"/>
          <ac:picMkLst>
            <pc:docMk/>
            <pc:sldMk cId="101262566" sldId="294"/>
            <ac:picMk id="26" creationId="{71065AFC-C252-413B-81C5-561F5A43A8C2}"/>
          </ac:picMkLst>
        </pc:picChg>
      </pc:sldChg>
      <pc:sldChg chg="add del">
        <pc:chgData name="Shay Axelrod" userId="310b0d24785f8b3b" providerId="LiveId" clId="{7F4DFF95-729F-4F19-AF4E-8410B55E10BB}" dt="2020-06-24T12:21:01.649" v="12907" actId="47"/>
        <pc:sldMkLst>
          <pc:docMk/>
          <pc:sldMk cId="3722504409" sldId="294"/>
        </pc:sldMkLst>
      </pc:sldChg>
      <pc:sldChg chg="delSp add del mod ord setBg modShow">
        <pc:chgData name="Shay Axelrod" userId="310b0d24785f8b3b" providerId="LiveId" clId="{7F4DFF95-729F-4F19-AF4E-8410B55E10BB}" dt="2020-06-24T13:31:30.073" v="13240" actId="47"/>
        <pc:sldMkLst>
          <pc:docMk/>
          <pc:sldMk cId="463476857" sldId="295"/>
        </pc:sldMkLst>
        <pc:spChg chg="del">
          <ac:chgData name="Shay Axelrod" userId="310b0d24785f8b3b" providerId="LiveId" clId="{7F4DFF95-729F-4F19-AF4E-8410B55E10BB}" dt="2020-06-24T12:24:07.880" v="12923" actId="478"/>
          <ac:spMkLst>
            <pc:docMk/>
            <pc:sldMk cId="463476857" sldId="295"/>
            <ac:spMk id="28" creationId="{6C04C0CA-2C78-40EA-9D74-C71A8437A4E3}"/>
          </ac:spMkLst>
        </pc:spChg>
        <pc:grpChg chg="del">
          <ac:chgData name="Shay Axelrod" userId="310b0d24785f8b3b" providerId="LiveId" clId="{7F4DFF95-729F-4F19-AF4E-8410B55E10BB}" dt="2020-06-24T12:24:06.821" v="12922" actId="478"/>
          <ac:grpSpMkLst>
            <pc:docMk/>
            <pc:sldMk cId="463476857" sldId="295"/>
            <ac:grpSpMk id="29" creationId="{7086D87D-8192-4FA4-AF4F-BF76458FA79A}"/>
          </ac:grpSpMkLst>
        </pc:grpChg>
        <pc:picChg chg="del">
          <ac:chgData name="Shay Axelrod" userId="310b0d24785f8b3b" providerId="LiveId" clId="{7F4DFF95-729F-4F19-AF4E-8410B55E10BB}" dt="2020-06-24T12:24:06.821" v="12922" actId="478"/>
          <ac:picMkLst>
            <pc:docMk/>
            <pc:sldMk cId="463476857" sldId="295"/>
            <ac:picMk id="6" creationId="{29F86F62-BB49-45A7-8E4B-814455694AE1}"/>
          </ac:picMkLst>
        </pc:picChg>
      </pc:sldChg>
      <pc:sldChg chg="addSp delSp modSp new del mod setBg">
        <pc:chgData name="Shay Axelrod" userId="310b0d24785f8b3b" providerId="LiveId" clId="{7F4DFF95-729F-4F19-AF4E-8410B55E10BB}" dt="2020-06-24T12:30:09.159" v="13034" actId="2696"/>
        <pc:sldMkLst>
          <pc:docMk/>
          <pc:sldMk cId="2105542789" sldId="296"/>
        </pc:sldMkLst>
        <pc:spChg chg="add del mod">
          <ac:chgData name="Shay Axelrod" userId="310b0d24785f8b3b" providerId="LiveId" clId="{7F4DFF95-729F-4F19-AF4E-8410B55E10BB}" dt="2020-06-24T12:26:06.914" v="12958" actId="478"/>
          <ac:spMkLst>
            <pc:docMk/>
            <pc:sldMk cId="2105542789" sldId="296"/>
            <ac:spMk id="2" creationId="{8D968513-D0FB-44DA-9E5C-0441EA9EAEC9}"/>
          </ac:spMkLst>
        </pc:spChg>
        <pc:spChg chg="add del">
          <ac:chgData name="Shay Axelrod" userId="310b0d24785f8b3b" providerId="LiveId" clId="{7F4DFF95-729F-4F19-AF4E-8410B55E10BB}" dt="2020-06-24T12:25:03.639" v="12953" actId="26606"/>
          <ac:spMkLst>
            <pc:docMk/>
            <pc:sldMk cId="2105542789" sldId="296"/>
            <ac:spMk id="3" creationId="{2A541D66-B3BC-4584-BFD3-9D04F92F192C}"/>
          </ac:spMkLst>
        </pc:spChg>
        <pc:spChg chg="mod">
          <ac:chgData name="Shay Axelrod" userId="310b0d24785f8b3b" providerId="LiveId" clId="{7F4DFF95-729F-4F19-AF4E-8410B55E10BB}" dt="2020-06-24T12:25:03.639" v="12953" actId="26606"/>
          <ac:spMkLst>
            <pc:docMk/>
            <pc:sldMk cId="2105542789" sldId="296"/>
            <ac:spMk id="4" creationId="{ECFD42C1-778C-44C6-8350-CDD7D52E8B5F}"/>
          </ac:spMkLst>
        </pc:spChg>
        <pc:spChg chg="add del">
          <ac:chgData name="Shay Axelrod" userId="310b0d24785f8b3b" providerId="LiveId" clId="{7F4DFF95-729F-4F19-AF4E-8410B55E10BB}" dt="2020-06-24T12:24:40.606" v="12940" actId="26606"/>
          <ac:spMkLst>
            <pc:docMk/>
            <pc:sldMk cId="2105542789" sldId="296"/>
            <ac:spMk id="9" creationId="{73A25D70-4A55-4F72-B9C5-A69CDBF4DB42}"/>
          </ac:spMkLst>
        </pc:spChg>
        <pc:spChg chg="add del">
          <ac:chgData name="Shay Axelrod" userId="310b0d24785f8b3b" providerId="LiveId" clId="{7F4DFF95-729F-4F19-AF4E-8410B55E10BB}" dt="2020-06-24T12:24:40.606" v="12940" actId="26606"/>
          <ac:spMkLst>
            <pc:docMk/>
            <pc:sldMk cId="2105542789" sldId="296"/>
            <ac:spMk id="11" creationId="{54957100-6D8B-4161-9F2F-C0A949EC84C4}"/>
          </ac:spMkLst>
        </pc:spChg>
        <pc:spChg chg="add del">
          <ac:chgData name="Shay Axelrod" userId="310b0d24785f8b3b" providerId="LiveId" clId="{7F4DFF95-729F-4F19-AF4E-8410B55E10BB}" dt="2020-06-24T12:24:40.606" v="12940" actId="26606"/>
          <ac:spMkLst>
            <pc:docMk/>
            <pc:sldMk cId="2105542789" sldId="296"/>
            <ac:spMk id="13" creationId="{0BD8B065-EE51-4AE2-A94C-86249998FD7B}"/>
          </ac:spMkLst>
        </pc:spChg>
        <pc:spChg chg="add del">
          <ac:chgData name="Shay Axelrod" userId="310b0d24785f8b3b" providerId="LiveId" clId="{7F4DFF95-729F-4F19-AF4E-8410B55E10BB}" dt="2020-06-24T12:24:49.037" v="12942" actId="26606"/>
          <ac:spMkLst>
            <pc:docMk/>
            <pc:sldMk cId="2105542789" sldId="296"/>
            <ac:spMk id="29" creationId="{5A292AEA-2528-46C0-B426-95822B6141FB}"/>
          </ac:spMkLst>
        </pc:spChg>
        <pc:spChg chg="add del">
          <ac:chgData name="Shay Axelrod" userId="310b0d24785f8b3b" providerId="LiveId" clId="{7F4DFF95-729F-4F19-AF4E-8410B55E10BB}" dt="2020-06-24T12:24:49.037" v="12942" actId="26606"/>
          <ac:spMkLst>
            <pc:docMk/>
            <pc:sldMk cId="2105542789" sldId="296"/>
            <ac:spMk id="35" creationId="{D8B7B198-E4DF-43CD-AD8C-199884323745}"/>
          </ac:spMkLst>
        </pc:spChg>
        <pc:spChg chg="add del">
          <ac:chgData name="Shay Axelrod" userId="310b0d24785f8b3b" providerId="LiveId" clId="{7F4DFF95-729F-4F19-AF4E-8410B55E10BB}" dt="2020-06-24T12:24:49.037" v="12942" actId="26606"/>
          <ac:spMkLst>
            <pc:docMk/>
            <pc:sldMk cId="2105542789" sldId="296"/>
            <ac:spMk id="36" creationId="{2BE67753-EA0E-4819-8D22-0B6600CF7231}"/>
          </ac:spMkLst>
        </pc:spChg>
        <pc:spChg chg="add del">
          <ac:chgData name="Shay Axelrod" userId="310b0d24785f8b3b" providerId="LiveId" clId="{7F4DFF95-729F-4F19-AF4E-8410B55E10BB}" dt="2020-06-24T12:24:50.839" v="12944" actId="26606"/>
          <ac:spMkLst>
            <pc:docMk/>
            <pc:sldMk cId="2105542789" sldId="296"/>
            <ac:spMk id="47" creationId="{686EAD33-C5DD-4FAE-B20B-2707A6A92C99}"/>
          </ac:spMkLst>
        </pc:spChg>
        <pc:spChg chg="add del">
          <ac:chgData name="Shay Axelrod" userId="310b0d24785f8b3b" providerId="LiveId" clId="{7F4DFF95-729F-4F19-AF4E-8410B55E10BB}" dt="2020-06-24T12:24:50.839" v="12944" actId="26606"/>
          <ac:spMkLst>
            <pc:docMk/>
            <pc:sldMk cId="2105542789" sldId="296"/>
            <ac:spMk id="48" creationId="{C2F7C8AC-27FC-4265-A113-E7CDA1AAD7D6}"/>
          </ac:spMkLst>
        </pc:spChg>
        <pc:spChg chg="add del">
          <ac:chgData name="Shay Axelrod" userId="310b0d24785f8b3b" providerId="LiveId" clId="{7F4DFF95-729F-4F19-AF4E-8410B55E10BB}" dt="2020-06-24T12:24:51.639" v="12946" actId="26606"/>
          <ac:spMkLst>
            <pc:docMk/>
            <pc:sldMk cId="2105542789" sldId="296"/>
            <ac:spMk id="54" creationId="{12516CFA-65A7-4E78-BAF2-F437E0567C8B}"/>
          </ac:spMkLst>
        </pc:spChg>
        <pc:spChg chg="add del">
          <ac:chgData name="Shay Axelrod" userId="310b0d24785f8b3b" providerId="LiveId" clId="{7F4DFF95-729F-4F19-AF4E-8410B55E10BB}" dt="2020-06-24T12:24:51.639" v="12946" actId="26606"/>
          <ac:spMkLst>
            <pc:docMk/>
            <pc:sldMk cId="2105542789" sldId="296"/>
            <ac:spMk id="55" creationId="{64583843-30E4-4091-87E1-A4A4965105EA}"/>
          </ac:spMkLst>
        </pc:spChg>
        <pc:spChg chg="add del">
          <ac:chgData name="Shay Axelrod" userId="310b0d24785f8b3b" providerId="LiveId" clId="{7F4DFF95-729F-4F19-AF4E-8410B55E10BB}" dt="2020-06-24T12:24:56.067" v="12948" actId="26606"/>
          <ac:spMkLst>
            <pc:docMk/>
            <pc:sldMk cId="2105542789" sldId="296"/>
            <ac:spMk id="66" creationId="{686EAD33-C5DD-4FAE-B20B-2707A6A92C99}"/>
          </ac:spMkLst>
        </pc:spChg>
        <pc:spChg chg="add del">
          <ac:chgData name="Shay Axelrod" userId="310b0d24785f8b3b" providerId="LiveId" clId="{7F4DFF95-729F-4F19-AF4E-8410B55E10BB}" dt="2020-06-24T12:24:56.067" v="12948" actId="26606"/>
          <ac:spMkLst>
            <pc:docMk/>
            <pc:sldMk cId="2105542789" sldId="296"/>
            <ac:spMk id="67" creationId="{C2F7C8AC-27FC-4265-A113-E7CDA1AAD7D6}"/>
          </ac:spMkLst>
        </pc:spChg>
        <pc:spChg chg="add del">
          <ac:chgData name="Shay Axelrod" userId="310b0d24785f8b3b" providerId="LiveId" clId="{7F4DFF95-729F-4F19-AF4E-8410B55E10BB}" dt="2020-06-24T12:25:02.181" v="12950" actId="26606"/>
          <ac:spMkLst>
            <pc:docMk/>
            <pc:sldMk cId="2105542789" sldId="296"/>
            <ac:spMk id="74" creationId="{12516CFA-65A7-4E78-BAF2-F437E0567C8B}"/>
          </ac:spMkLst>
        </pc:spChg>
        <pc:spChg chg="add del">
          <ac:chgData name="Shay Axelrod" userId="310b0d24785f8b3b" providerId="LiveId" clId="{7F4DFF95-729F-4F19-AF4E-8410B55E10BB}" dt="2020-06-24T12:25:02.181" v="12950" actId="26606"/>
          <ac:spMkLst>
            <pc:docMk/>
            <pc:sldMk cId="2105542789" sldId="296"/>
            <ac:spMk id="75" creationId="{64583843-30E4-4091-87E1-A4A4965105EA}"/>
          </ac:spMkLst>
        </pc:spChg>
        <pc:spChg chg="add del mod">
          <ac:chgData name="Shay Axelrod" userId="310b0d24785f8b3b" providerId="LiveId" clId="{7F4DFF95-729F-4F19-AF4E-8410B55E10BB}" dt="2020-06-24T12:25:27.707" v="12957"/>
          <ac:spMkLst>
            <pc:docMk/>
            <pc:sldMk cId="2105542789" sldId="296"/>
            <ac:spMk id="85" creationId="{F0FA596A-2E32-43CA-A6F9-4F896F38CA16}"/>
          </ac:spMkLst>
        </pc:spChg>
        <pc:spChg chg="add del">
          <ac:chgData name="Shay Axelrod" userId="310b0d24785f8b3b" providerId="LiveId" clId="{7F4DFF95-729F-4F19-AF4E-8410B55E10BB}" dt="2020-06-24T12:25:03.623" v="12952" actId="26606"/>
          <ac:spMkLst>
            <pc:docMk/>
            <pc:sldMk cId="2105542789" sldId="296"/>
            <ac:spMk id="86" creationId="{43A31D32-8FDC-4460-8FFC-3D1953DFF9C0}"/>
          </ac:spMkLst>
        </pc:spChg>
        <pc:spChg chg="add del">
          <ac:chgData name="Shay Axelrod" userId="310b0d24785f8b3b" providerId="LiveId" clId="{7F4DFF95-729F-4F19-AF4E-8410B55E10BB}" dt="2020-06-24T12:25:03.623" v="12952" actId="26606"/>
          <ac:spMkLst>
            <pc:docMk/>
            <pc:sldMk cId="2105542789" sldId="296"/>
            <ac:spMk id="87" creationId="{BF7E1D97-432A-47D5-AE33-17BB811BB73F}"/>
          </ac:spMkLst>
        </pc:spChg>
        <pc:spChg chg="add del">
          <ac:chgData name="Shay Axelrod" userId="310b0d24785f8b3b" providerId="LiveId" clId="{7F4DFF95-729F-4F19-AF4E-8410B55E10BB}" dt="2020-06-24T12:25:03.623" v="12952" actId="26606"/>
          <ac:spMkLst>
            <pc:docMk/>
            <pc:sldMk cId="2105542789" sldId="296"/>
            <ac:spMk id="88" creationId="{CE8DBDAF-B6EA-4802-9A38-45C1AF8B43C5}"/>
          </ac:spMkLst>
        </pc:spChg>
        <pc:spChg chg="add">
          <ac:chgData name="Shay Axelrod" userId="310b0d24785f8b3b" providerId="LiveId" clId="{7F4DFF95-729F-4F19-AF4E-8410B55E10BB}" dt="2020-06-24T12:25:03.639" v="12953" actId="26606"/>
          <ac:spMkLst>
            <pc:docMk/>
            <pc:sldMk cId="2105542789" sldId="296"/>
            <ac:spMk id="90" creationId="{686EAD33-C5DD-4FAE-B20B-2707A6A92C99}"/>
          </ac:spMkLst>
        </pc:spChg>
        <pc:spChg chg="add">
          <ac:chgData name="Shay Axelrod" userId="310b0d24785f8b3b" providerId="LiveId" clId="{7F4DFF95-729F-4F19-AF4E-8410B55E10BB}" dt="2020-06-24T12:25:03.639" v="12953" actId="26606"/>
          <ac:spMkLst>
            <pc:docMk/>
            <pc:sldMk cId="2105542789" sldId="296"/>
            <ac:spMk id="91" creationId="{C2F7C8AC-27FC-4265-A113-E7CDA1AAD7D6}"/>
          </ac:spMkLst>
        </pc:spChg>
        <pc:spChg chg="mod">
          <ac:chgData name="Shay Axelrod" userId="310b0d24785f8b3b" providerId="LiveId" clId="{7F4DFF95-729F-4F19-AF4E-8410B55E10BB}" dt="2020-06-24T12:25:20.481" v="12954"/>
          <ac:spMkLst>
            <pc:docMk/>
            <pc:sldMk cId="2105542789" sldId="296"/>
            <ac:spMk id="99" creationId="{A2C3D9CF-DCD9-4C37-94B3-9B0FF45518FA}"/>
          </ac:spMkLst>
        </pc:spChg>
        <pc:spChg chg="mod">
          <ac:chgData name="Shay Axelrod" userId="310b0d24785f8b3b" providerId="LiveId" clId="{7F4DFF95-729F-4F19-AF4E-8410B55E10BB}" dt="2020-06-24T12:25:20.481" v="12954"/>
          <ac:spMkLst>
            <pc:docMk/>
            <pc:sldMk cId="2105542789" sldId="296"/>
            <ac:spMk id="100" creationId="{00F46C3A-CCC0-480E-B411-8A7C249ABCE9}"/>
          </ac:spMkLst>
        </pc:spChg>
        <pc:spChg chg="mod">
          <ac:chgData name="Shay Axelrod" userId="310b0d24785f8b3b" providerId="LiveId" clId="{7F4DFF95-729F-4F19-AF4E-8410B55E10BB}" dt="2020-06-24T12:25:20.481" v="12954"/>
          <ac:spMkLst>
            <pc:docMk/>
            <pc:sldMk cId="2105542789" sldId="296"/>
            <ac:spMk id="101" creationId="{5755DECA-D1AF-411A-8F55-90D53B97E182}"/>
          </ac:spMkLst>
        </pc:spChg>
        <pc:spChg chg="mod">
          <ac:chgData name="Shay Axelrod" userId="310b0d24785f8b3b" providerId="LiveId" clId="{7F4DFF95-729F-4F19-AF4E-8410B55E10BB}" dt="2020-06-24T12:25:20.481" v="12954"/>
          <ac:spMkLst>
            <pc:docMk/>
            <pc:sldMk cId="2105542789" sldId="296"/>
            <ac:spMk id="102" creationId="{3C62F575-059F-4ED3-8AD0-AF0934F0F147}"/>
          </ac:spMkLst>
        </pc:spChg>
        <pc:spChg chg="mod">
          <ac:chgData name="Shay Axelrod" userId="310b0d24785f8b3b" providerId="LiveId" clId="{7F4DFF95-729F-4F19-AF4E-8410B55E10BB}" dt="2020-06-24T12:25:20.481" v="12954"/>
          <ac:spMkLst>
            <pc:docMk/>
            <pc:sldMk cId="2105542789" sldId="296"/>
            <ac:spMk id="103" creationId="{5D45003F-7309-420F-A4E5-B6CD19FD3651}"/>
          </ac:spMkLst>
        </pc:spChg>
        <pc:spChg chg="mod">
          <ac:chgData name="Shay Axelrod" userId="310b0d24785f8b3b" providerId="LiveId" clId="{7F4DFF95-729F-4F19-AF4E-8410B55E10BB}" dt="2020-06-24T12:25:20.481" v="12954"/>
          <ac:spMkLst>
            <pc:docMk/>
            <pc:sldMk cId="2105542789" sldId="296"/>
            <ac:spMk id="104" creationId="{14EA6646-C1E5-4F38-BCB2-7581EC5A38AA}"/>
          </ac:spMkLst>
        </pc:spChg>
        <pc:grpChg chg="add del">
          <ac:chgData name="Shay Axelrod" userId="310b0d24785f8b3b" providerId="LiveId" clId="{7F4DFF95-729F-4F19-AF4E-8410B55E10BB}" dt="2020-06-24T12:24:40.606" v="12940" actId="26606"/>
          <ac:grpSpMkLst>
            <pc:docMk/>
            <pc:sldMk cId="2105542789" sldId="296"/>
            <ac:grpSpMk id="15" creationId="{18999293-B054-4B57-A26F-D04C2BB11338}"/>
          </ac:grpSpMkLst>
        </pc:grpChg>
        <pc:grpChg chg="add del">
          <ac:chgData name="Shay Axelrod" userId="310b0d24785f8b3b" providerId="LiveId" clId="{7F4DFF95-729F-4F19-AF4E-8410B55E10BB}" dt="2020-06-24T12:24:50.839" v="12944" actId="26606"/>
          <ac:grpSpMkLst>
            <pc:docMk/>
            <pc:sldMk cId="2105542789" sldId="296"/>
            <ac:grpSpMk id="19" creationId="{1D3FC9CC-6461-481B-BB4C-19D576432F73}"/>
          </ac:grpSpMkLst>
        </pc:grpChg>
        <pc:grpChg chg="add del">
          <ac:chgData name="Shay Axelrod" userId="310b0d24785f8b3b" providerId="LiveId" clId="{7F4DFF95-729F-4F19-AF4E-8410B55E10BB}" dt="2020-06-24T12:24:40.606" v="12940" actId="26606"/>
          <ac:grpSpMkLst>
            <pc:docMk/>
            <pc:sldMk cId="2105542789" sldId="296"/>
            <ac:grpSpMk id="21" creationId="{761945C4-D997-42F3-B59A-984CF0066715}"/>
          </ac:grpSpMkLst>
        </pc:grpChg>
        <pc:grpChg chg="add del">
          <ac:chgData name="Shay Axelrod" userId="310b0d24785f8b3b" providerId="LiveId" clId="{7F4DFF95-729F-4F19-AF4E-8410B55E10BB}" dt="2020-06-24T12:24:49.037" v="12942" actId="26606"/>
          <ac:grpSpMkLst>
            <pc:docMk/>
            <pc:sldMk cId="2105542789" sldId="296"/>
            <ac:grpSpMk id="30" creationId="{967346A5-7569-4F15-AB5D-BE3DADF192C0}"/>
          </ac:grpSpMkLst>
        </pc:grpChg>
        <pc:grpChg chg="add del">
          <ac:chgData name="Shay Axelrod" userId="310b0d24785f8b3b" providerId="LiveId" clId="{7F4DFF95-729F-4F19-AF4E-8410B55E10BB}" dt="2020-06-24T12:24:49.037" v="12942" actId="26606"/>
          <ac:grpSpMkLst>
            <pc:docMk/>
            <pc:sldMk cId="2105542789" sldId="296"/>
            <ac:grpSpMk id="37" creationId="{D76D63AC-0421-45EC-B383-E79A61A78C6B}"/>
          </ac:grpSpMkLst>
        </pc:grpChg>
        <pc:grpChg chg="add del">
          <ac:chgData name="Shay Axelrod" userId="310b0d24785f8b3b" providerId="LiveId" clId="{7F4DFF95-729F-4F19-AF4E-8410B55E10BB}" dt="2020-06-24T12:24:49.037" v="12942" actId="26606"/>
          <ac:grpSpMkLst>
            <pc:docMk/>
            <pc:sldMk cId="2105542789" sldId="296"/>
            <ac:grpSpMk id="44" creationId="{87F87F1B-42BA-4AC7-A4E2-41544DDB2CE3}"/>
          </ac:grpSpMkLst>
        </pc:grpChg>
        <pc:grpChg chg="add del">
          <ac:chgData name="Shay Axelrod" userId="310b0d24785f8b3b" providerId="LiveId" clId="{7F4DFF95-729F-4F19-AF4E-8410B55E10BB}" dt="2020-06-24T12:24:50.839" v="12944" actId="26606"/>
          <ac:grpSpMkLst>
            <pc:docMk/>
            <pc:sldMk cId="2105542789" sldId="296"/>
            <ac:grpSpMk id="49" creationId="{A574C829-AF08-4CA3-A132-7BA0448975BB}"/>
          </ac:grpSpMkLst>
        </pc:grpChg>
        <pc:grpChg chg="add del">
          <ac:chgData name="Shay Axelrod" userId="310b0d24785f8b3b" providerId="LiveId" clId="{7F4DFF95-729F-4F19-AF4E-8410B55E10BB}" dt="2020-06-24T12:24:51.639" v="12946" actId="26606"/>
          <ac:grpSpMkLst>
            <pc:docMk/>
            <pc:sldMk cId="2105542789" sldId="296"/>
            <ac:grpSpMk id="56" creationId="{AE0D2D7F-1DF5-4798-9E63-A71E2D15886B}"/>
          </ac:grpSpMkLst>
        </pc:grpChg>
        <pc:grpChg chg="add del">
          <ac:chgData name="Shay Axelrod" userId="310b0d24785f8b3b" providerId="LiveId" clId="{7F4DFF95-729F-4F19-AF4E-8410B55E10BB}" dt="2020-06-24T12:24:51.639" v="12946" actId="26606"/>
          <ac:grpSpMkLst>
            <pc:docMk/>
            <pc:sldMk cId="2105542789" sldId="296"/>
            <ac:grpSpMk id="61" creationId="{E7D4F600-F737-4482-BC99-1E1FFC82630C}"/>
          </ac:grpSpMkLst>
        </pc:grpChg>
        <pc:grpChg chg="add del">
          <ac:chgData name="Shay Axelrod" userId="310b0d24785f8b3b" providerId="LiveId" clId="{7F4DFF95-729F-4F19-AF4E-8410B55E10BB}" dt="2020-06-24T12:24:56.067" v="12948" actId="26606"/>
          <ac:grpSpMkLst>
            <pc:docMk/>
            <pc:sldMk cId="2105542789" sldId="296"/>
            <ac:grpSpMk id="68" creationId="{A574C829-AF08-4CA3-A132-7BA0448975BB}"/>
          </ac:grpSpMkLst>
        </pc:grpChg>
        <pc:grpChg chg="add del">
          <ac:chgData name="Shay Axelrod" userId="310b0d24785f8b3b" providerId="LiveId" clId="{7F4DFF95-729F-4F19-AF4E-8410B55E10BB}" dt="2020-06-24T12:24:56.067" v="12948" actId="26606"/>
          <ac:grpSpMkLst>
            <pc:docMk/>
            <pc:sldMk cId="2105542789" sldId="296"/>
            <ac:grpSpMk id="70" creationId="{1D3FC9CC-6461-481B-BB4C-19D576432F73}"/>
          </ac:grpSpMkLst>
        </pc:grpChg>
        <pc:grpChg chg="add del">
          <ac:chgData name="Shay Axelrod" userId="310b0d24785f8b3b" providerId="LiveId" clId="{7F4DFF95-729F-4F19-AF4E-8410B55E10BB}" dt="2020-06-24T12:25:02.181" v="12950" actId="26606"/>
          <ac:grpSpMkLst>
            <pc:docMk/>
            <pc:sldMk cId="2105542789" sldId="296"/>
            <ac:grpSpMk id="76" creationId="{AE0D2D7F-1DF5-4798-9E63-A71E2D15886B}"/>
          </ac:grpSpMkLst>
        </pc:grpChg>
        <pc:grpChg chg="add del">
          <ac:chgData name="Shay Axelrod" userId="310b0d24785f8b3b" providerId="LiveId" clId="{7F4DFF95-729F-4F19-AF4E-8410B55E10BB}" dt="2020-06-24T12:25:02.181" v="12950" actId="26606"/>
          <ac:grpSpMkLst>
            <pc:docMk/>
            <pc:sldMk cId="2105542789" sldId="296"/>
            <ac:grpSpMk id="81" creationId="{E7D4F600-F737-4482-BC99-1E1FFC82630C}"/>
          </ac:grpSpMkLst>
        </pc:grpChg>
        <pc:grpChg chg="add del mod">
          <ac:chgData name="Shay Axelrod" userId="310b0d24785f8b3b" providerId="LiveId" clId="{7F4DFF95-729F-4F19-AF4E-8410B55E10BB}" dt="2020-06-24T12:25:27.707" v="12957"/>
          <ac:grpSpMkLst>
            <pc:docMk/>
            <pc:sldMk cId="2105542789" sldId="296"/>
            <ac:grpSpMk id="89" creationId="{4DD6819C-E431-4251-AFB1-FE3ADE90163C}"/>
          </ac:grpSpMkLst>
        </pc:grpChg>
        <pc:grpChg chg="add">
          <ac:chgData name="Shay Axelrod" userId="310b0d24785f8b3b" providerId="LiveId" clId="{7F4DFF95-729F-4F19-AF4E-8410B55E10BB}" dt="2020-06-24T12:25:03.639" v="12953" actId="26606"/>
          <ac:grpSpMkLst>
            <pc:docMk/>
            <pc:sldMk cId="2105542789" sldId="296"/>
            <ac:grpSpMk id="92" creationId="{A574C829-AF08-4CA3-A132-7BA0448975BB}"/>
          </ac:grpSpMkLst>
        </pc:grpChg>
        <pc:grpChg chg="add">
          <ac:chgData name="Shay Axelrod" userId="310b0d24785f8b3b" providerId="LiveId" clId="{7F4DFF95-729F-4F19-AF4E-8410B55E10BB}" dt="2020-06-24T12:25:03.639" v="12953" actId="26606"/>
          <ac:grpSpMkLst>
            <pc:docMk/>
            <pc:sldMk cId="2105542789" sldId="296"/>
            <ac:grpSpMk id="94" creationId="{1D3FC9CC-6461-481B-BB4C-19D576432F73}"/>
          </ac:grpSpMkLst>
        </pc:grpChg>
        <pc:grpChg chg="mod">
          <ac:chgData name="Shay Axelrod" userId="310b0d24785f8b3b" providerId="LiveId" clId="{7F4DFF95-729F-4F19-AF4E-8410B55E10BB}" dt="2020-06-24T12:25:20.481" v="12954"/>
          <ac:grpSpMkLst>
            <pc:docMk/>
            <pc:sldMk cId="2105542789" sldId="296"/>
            <ac:grpSpMk id="96" creationId="{F1147B7A-8808-43D0-B9EA-DB6170902E53}"/>
          </ac:grpSpMkLst>
        </pc:grpChg>
        <pc:grpChg chg="mod">
          <ac:chgData name="Shay Axelrod" userId="310b0d24785f8b3b" providerId="LiveId" clId="{7F4DFF95-729F-4F19-AF4E-8410B55E10BB}" dt="2020-06-24T12:25:20.481" v="12954"/>
          <ac:grpSpMkLst>
            <pc:docMk/>
            <pc:sldMk cId="2105542789" sldId="296"/>
            <ac:grpSpMk id="97" creationId="{00C32F0A-835A-4C3A-BC94-CCC3C47335D4}"/>
          </ac:grpSpMkLst>
        </pc:grpChg>
        <pc:grpChg chg="mod">
          <ac:chgData name="Shay Axelrod" userId="310b0d24785f8b3b" providerId="LiveId" clId="{7F4DFF95-729F-4F19-AF4E-8410B55E10BB}" dt="2020-06-24T12:25:20.481" v="12954"/>
          <ac:grpSpMkLst>
            <pc:docMk/>
            <pc:sldMk cId="2105542789" sldId="296"/>
            <ac:grpSpMk id="98" creationId="{D5921FF7-7969-4641-9831-AA84901E5337}"/>
          </ac:grpSpMkLst>
        </pc:grpChg>
        <pc:picChg chg="add del mod">
          <ac:chgData name="Shay Axelrod" userId="310b0d24785f8b3b" providerId="LiveId" clId="{7F4DFF95-729F-4F19-AF4E-8410B55E10BB}" dt="2020-06-24T12:25:27.707" v="12957"/>
          <ac:picMkLst>
            <pc:docMk/>
            <pc:sldMk cId="2105542789" sldId="296"/>
            <ac:picMk id="105" creationId="{DC141578-0668-4890-BBCA-CBD7E94781C7}"/>
          </ac:picMkLst>
        </pc:picChg>
      </pc:sldChg>
      <pc:sldChg chg="add del mod ord modShow">
        <pc:chgData name="Shay Axelrod" userId="310b0d24785f8b3b" providerId="LiveId" clId="{7F4DFF95-729F-4F19-AF4E-8410B55E10BB}" dt="2020-06-24T12:37:26.799" v="13090" actId="47"/>
        <pc:sldMkLst>
          <pc:docMk/>
          <pc:sldMk cId="1167447663" sldId="297"/>
        </pc:sldMkLst>
      </pc:sldChg>
      <pc:sldChg chg="new del">
        <pc:chgData name="Shay Axelrod" userId="310b0d24785f8b3b" providerId="LiveId" clId="{7F4DFF95-729F-4F19-AF4E-8410B55E10BB}" dt="2020-06-24T12:29:05.707" v="13024" actId="680"/>
        <pc:sldMkLst>
          <pc:docMk/>
          <pc:sldMk cId="377661684" sldId="298"/>
        </pc:sldMkLst>
      </pc:sldChg>
      <pc:sldChg chg="addSp modSp add del mod ord">
        <pc:chgData name="Shay Axelrod" userId="310b0d24785f8b3b" providerId="LiveId" clId="{7F4DFF95-729F-4F19-AF4E-8410B55E10BB}" dt="2020-06-24T12:37:25.075" v="13089" actId="47"/>
        <pc:sldMkLst>
          <pc:docMk/>
          <pc:sldMk cId="2941900304" sldId="298"/>
        </pc:sldMkLst>
        <pc:spChg chg="add ord">
          <ac:chgData name="Shay Axelrod" userId="310b0d24785f8b3b" providerId="LiveId" clId="{7F4DFF95-729F-4F19-AF4E-8410B55E10BB}" dt="2020-06-24T12:35:43.159" v="13061" actId="166"/>
          <ac:spMkLst>
            <pc:docMk/>
            <pc:sldMk cId="2941900304" sldId="298"/>
            <ac:spMk id="2" creationId="{F13E518F-6B6C-4A47-9862-D6AEE9DC0077}"/>
          </ac:spMkLst>
        </pc:spChg>
        <pc:spChg chg="add mod ord">
          <ac:chgData name="Shay Axelrod" userId="310b0d24785f8b3b" providerId="LiveId" clId="{7F4DFF95-729F-4F19-AF4E-8410B55E10BB}" dt="2020-06-24T12:35:31.852" v="13060" actId="166"/>
          <ac:spMkLst>
            <pc:docMk/>
            <pc:sldMk cId="2941900304" sldId="298"/>
            <ac:spMk id="3" creationId="{3EA4B680-21D0-4989-8B67-26B872ABC01C}"/>
          </ac:spMkLst>
        </pc:spChg>
        <pc:spChg chg="add ord">
          <ac:chgData name="Shay Axelrod" userId="310b0d24785f8b3b" providerId="LiveId" clId="{7F4DFF95-729F-4F19-AF4E-8410B55E10BB}" dt="2020-06-24T12:35:27.614" v="13058" actId="166"/>
          <ac:spMkLst>
            <pc:docMk/>
            <pc:sldMk cId="2941900304" sldId="298"/>
            <ac:spMk id="5" creationId="{1F3AF8C4-F24F-4185-AA37-52312AF814DF}"/>
          </ac:spMkLst>
        </pc:spChg>
      </pc:sldChg>
      <pc:sldChg chg="add del">
        <pc:chgData name="Shay Axelrod" userId="310b0d24785f8b3b" providerId="LiveId" clId="{7F4DFF95-729F-4F19-AF4E-8410B55E10BB}" dt="2020-06-24T12:30:18.056" v="13036" actId="2696"/>
        <pc:sldMkLst>
          <pc:docMk/>
          <pc:sldMk cId="1035005138" sldId="299"/>
        </pc:sldMkLst>
      </pc:sldChg>
      <pc:sldChg chg="addSp delSp modSp new del mod setBg modShow">
        <pc:chgData name="Shay Axelrod" userId="310b0d24785f8b3b" providerId="LiveId" clId="{7F4DFF95-729F-4F19-AF4E-8410B55E10BB}" dt="2020-06-24T13:31:28.487" v="13238" actId="47"/>
        <pc:sldMkLst>
          <pc:docMk/>
          <pc:sldMk cId="3407001263" sldId="299"/>
        </pc:sldMkLst>
        <pc:spChg chg="del mod">
          <ac:chgData name="Shay Axelrod" userId="310b0d24785f8b3b" providerId="LiveId" clId="{7F4DFF95-729F-4F19-AF4E-8410B55E10BB}" dt="2020-06-24T12:31:38.755" v="13041" actId="478"/>
          <ac:spMkLst>
            <pc:docMk/>
            <pc:sldMk cId="3407001263" sldId="299"/>
            <ac:spMk id="2" creationId="{62C8C79D-B8A0-4E76-B588-2E6C01AC55F0}"/>
          </ac:spMkLst>
        </pc:spChg>
        <pc:spChg chg="add del">
          <ac:chgData name="Shay Axelrod" userId="310b0d24785f8b3b" providerId="LiveId" clId="{7F4DFF95-729F-4F19-AF4E-8410B55E10BB}" dt="2020-06-24T12:31:00.243" v="13040" actId="26606"/>
          <ac:spMkLst>
            <pc:docMk/>
            <pc:sldMk cId="3407001263" sldId="299"/>
            <ac:spMk id="3" creationId="{F8362B5D-6E17-42BA-86D4-809562AB643D}"/>
          </ac:spMkLst>
        </pc:spChg>
        <pc:spChg chg="mod">
          <ac:chgData name="Shay Axelrod" userId="310b0d24785f8b3b" providerId="LiveId" clId="{7F4DFF95-729F-4F19-AF4E-8410B55E10BB}" dt="2020-06-24T12:31:00.243" v="13040" actId="26606"/>
          <ac:spMkLst>
            <pc:docMk/>
            <pc:sldMk cId="3407001263" sldId="299"/>
            <ac:spMk id="4" creationId="{73F2EF29-8CF7-4E55-ABB7-279EC7CF82FB}"/>
          </ac:spMkLst>
        </pc:spChg>
        <pc:spChg chg="add mod">
          <ac:chgData name="Shay Axelrod" userId="310b0d24785f8b3b" providerId="LiveId" clId="{7F4DFF95-729F-4F19-AF4E-8410B55E10BB}" dt="2020-06-24T12:31:49.511" v="13044" actId="208"/>
          <ac:spMkLst>
            <pc:docMk/>
            <pc:sldMk cId="3407001263" sldId="299"/>
            <ac:spMk id="5" creationId="{C8878558-E6BE-48B4-B737-2F0960DB08B2}"/>
          </ac:spMkLst>
        </pc:spChg>
        <pc:spChg chg="add del">
          <ac:chgData name="Shay Axelrod" userId="310b0d24785f8b3b" providerId="LiveId" clId="{7F4DFF95-729F-4F19-AF4E-8410B55E10BB}" dt="2020-06-24T12:31:00.227" v="13039" actId="26606"/>
          <ac:spMkLst>
            <pc:docMk/>
            <pc:sldMk cId="3407001263" sldId="299"/>
            <ac:spMk id="9" creationId="{12516CFA-65A7-4E78-BAF2-F437E0567C8B}"/>
          </ac:spMkLst>
        </pc:spChg>
        <pc:spChg chg="add del">
          <ac:chgData name="Shay Axelrod" userId="310b0d24785f8b3b" providerId="LiveId" clId="{7F4DFF95-729F-4F19-AF4E-8410B55E10BB}" dt="2020-06-24T12:31:00.227" v="13039" actId="26606"/>
          <ac:spMkLst>
            <pc:docMk/>
            <pc:sldMk cId="3407001263" sldId="299"/>
            <ac:spMk id="11" creationId="{64583843-30E4-4091-87E1-A4A4965105EA}"/>
          </ac:spMkLst>
        </pc:spChg>
        <pc:spChg chg="add">
          <ac:chgData name="Shay Axelrod" userId="310b0d24785f8b3b" providerId="LiveId" clId="{7F4DFF95-729F-4F19-AF4E-8410B55E10BB}" dt="2020-06-24T12:31:00.243" v="13040" actId="26606"/>
          <ac:spMkLst>
            <pc:docMk/>
            <pc:sldMk cId="3407001263" sldId="299"/>
            <ac:spMk id="25" creationId="{6314D791-4D8A-4854-B8FC-6959656D09AD}"/>
          </ac:spMkLst>
        </pc:spChg>
        <pc:spChg chg="add">
          <ac:chgData name="Shay Axelrod" userId="310b0d24785f8b3b" providerId="LiveId" clId="{7F4DFF95-729F-4F19-AF4E-8410B55E10BB}" dt="2020-06-24T12:31:00.243" v="13040" actId="26606"/>
          <ac:spMkLst>
            <pc:docMk/>
            <pc:sldMk cId="3407001263" sldId="299"/>
            <ac:spMk id="26" creationId="{15076E76-3EB3-4269-8135-07CAB20E59A5}"/>
          </ac:spMkLst>
        </pc:spChg>
        <pc:grpChg chg="add del">
          <ac:chgData name="Shay Axelrod" userId="310b0d24785f8b3b" providerId="LiveId" clId="{7F4DFF95-729F-4F19-AF4E-8410B55E10BB}" dt="2020-06-24T12:31:00.227" v="13039" actId="26606"/>
          <ac:grpSpMkLst>
            <pc:docMk/>
            <pc:sldMk cId="3407001263" sldId="299"/>
            <ac:grpSpMk id="13" creationId="{AE0D2D7F-1DF5-4798-9E63-A71E2D15886B}"/>
          </ac:grpSpMkLst>
        </pc:grpChg>
        <pc:grpChg chg="add del">
          <ac:chgData name="Shay Axelrod" userId="310b0d24785f8b3b" providerId="LiveId" clId="{7F4DFF95-729F-4F19-AF4E-8410B55E10BB}" dt="2020-06-24T12:31:00.227" v="13039" actId="26606"/>
          <ac:grpSpMkLst>
            <pc:docMk/>
            <pc:sldMk cId="3407001263" sldId="299"/>
            <ac:grpSpMk id="19" creationId="{E7D4F600-F737-4482-BC99-1E1FFC82630C}"/>
          </ac:grpSpMkLst>
        </pc:grpChg>
        <pc:grpChg chg="add">
          <ac:chgData name="Shay Axelrod" userId="310b0d24785f8b3b" providerId="LiveId" clId="{7F4DFF95-729F-4F19-AF4E-8410B55E10BB}" dt="2020-06-24T12:31:00.243" v="13040" actId="26606"/>
          <ac:grpSpMkLst>
            <pc:docMk/>
            <pc:sldMk cId="3407001263" sldId="299"/>
            <ac:grpSpMk id="27" creationId="{5EB3C7E5-50E1-4F9E-AEA3-A6D2190394F1}"/>
          </ac:grpSpMkLst>
        </pc:grpChg>
        <pc:grpChg chg="add">
          <ac:chgData name="Shay Axelrod" userId="310b0d24785f8b3b" providerId="LiveId" clId="{7F4DFF95-729F-4F19-AF4E-8410B55E10BB}" dt="2020-06-24T12:31:00.243" v="13040" actId="26606"/>
          <ac:grpSpMkLst>
            <pc:docMk/>
            <pc:sldMk cId="3407001263" sldId="299"/>
            <ac:grpSpMk id="32" creationId="{B988F9A4-0578-4C59-8B4A-346E02CF3A3F}"/>
          </ac:grpSpMkLst>
        </pc:grpChg>
      </pc:sldChg>
      <pc:sldChg chg="add del">
        <pc:chgData name="Shay Axelrod" userId="310b0d24785f8b3b" providerId="LiveId" clId="{7F4DFF95-729F-4F19-AF4E-8410B55E10BB}" dt="2020-06-24T12:30:09.159" v="13034" actId="2696"/>
        <pc:sldMkLst>
          <pc:docMk/>
          <pc:sldMk cId="4213824778" sldId="299"/>
        </pc:sldMkLst>
      </pc:sldChg>
      <pc:sldChg chg="addSp add del mod">
        <pc:chgData name="Shay Axelrod" userId="310b0d24785f8b3b" providerId="LiveId" clId="{7F4DFF95-729F-4F19-AF4E-8410B55E10BB}" dt="2020-06-24T12:37:25.075" v="13089" actId="47"/>
        <pc:sldMkLst>
          <pc:docMk/>
          <pc:sldMk cId="2244514039" sldId="300"/>
        </pc:sldMkLst>
        <pc:spChg chg="add">
          <ac:chgData name="Shay Axelrod" userId="310b0d24785f8b3b" providerId="LiveId" clId="{7F4DFF95-729F-4F19-AF4E-8410B55E10BB}" dt="2020-06-24T12:32:13.555" v="13048" actId="22"/>
          <ac:spMkLst>
            <pc:docMk/>
            <pc:sldMk cId="2244514039" sldId="300"/>
            <ac:spMk id="2" creationId="{E51B4492-F211-4F6C-91C3-16645421BEB8}"/>
          </ac:spMkLst>
        </pc:spChg>
        <pc:spChg chg="add">
          <ac:chgData name="Shay Axelrod" userId="310b0d24785f8b3b" providerId="LiveId" clId="{7F4DFF95-729F-4F19-AF4E-8410B55E10BB}" dt="2020-06-24T12:32:13.555" v="13048" actId="22"/>
          <ac:spMkLst>
            <pc:docMk/>
            <pc:sldMk cId="2244514039" sldId="300"/>
            <ac:spMk id="3" creationId="{F82B143B-7094-48A9-B4EE-CBC9F5289063}"/>
          </ac:spMkLst>
        </pc:spChg>
      </pc:sldChg>
      <pc:sldChg chg="delSp add del mod modShow">
        <pc:chgData name="Shay Axelrod" userId="310b0d24785f8b3b" providerId="LiveId" clId="{7F4DFF95-729F-4F19-AF4E-8410B55E10BB}" dt="2020-06-24T13:31:27.898" v="13237" actId="47"/>
        <pc:sldMkLst>
          <pc:docMk/>
          <pc:sldMk cId="2742683232" sldId="301"/>
        </pc:sldMkLst>
        <pc:spChg chg="del">
          <ac:chgData name="Shay Axelrod" userId="310b0d24785f8b3b" providerId="LiveId" clId="{7F4DFF95-729F-4F19-AF4E-8410B55E10BB}" dt="2020-06-24T12:32:26.098" v="13052" actId="478"/>
          <ac:spMkLst>
            <pc:docMk/>
            <pc:sldMk cId="2742683232" sldId="301"/>
            <ac:spMk id="2" creationId="{C97DD965-299E-48F3-81B3-106C3D6D21CC}"/>
          </ac:spMkLst>
        </pc:spChg>
        <pc:spChg chg="del">
          <ac:chgData name="Shay Axelrod" userId="310b0d24785f8b3b" providerId="LiveId" clId="{7F4DFF95-729F-4F19-AF4E-8410B55E10BB}" dt="2020-06-24T12:32:27.406" v="13053" actId="478"/>
          <ac:spMkLst>
            <pc:docMk/>
            <pc:sldMk cId="2742683232" sldId="301"/>
            <ac:spMk id="28" creationId="{196EFADF-ECBF-4B0F-93D4-507E94B6A5B6}"/>
          </ac:spMkLst>
        </pc:spChg>
        <pc:grpChg chg="del">
          <ac:chgData name="Shay Axelrod" userId="310b0d24785f8b3b" providerId="LiveId" clId="{7F4DFF95-729F-4F19-AF4E-8410B55E10BB}" dt="2020-06-24T12:32:26.098" v="13052" actId="478"/>
          <ac:grpSpMkLst>
            <pc:docMk/>
            <pc:sldMk cId="2742683232" sldId="301"/>
            <ac:grpSpMk id="30" creationId="{6A75EC2B-4091-4909-B043-61186762FB9F}"/>
          </ac:grpSpMkLst>
        </pc:grpChg>
        <pc:picChg chg="del">
          <ac:chgData name="Shay Axelrod" userId="310b0d24785f8b3b" providerId="LiveId" clId="{7F4DFF95-729F-4F19-AF4E-8410B55E10BB}" dt="2020-06-24T12:32:26.098" v="13052" actId="478"/>
          <ac:picMkLst>
            <pc:docMk/>
            <pc:sldMk cId="2742683232" sldId="301"/>
            <ac:picMk id="48" creationId="{96E6BC3B-D65A-4A14-A253-D86072397A6A}"/>
          </ac:picMkLst>
        </pc:picChg>
      </pc:sldChg>
      <pc:sldChg chg="addSp delSp modSp add del mod ord modShow">
        <pc:chgData name="Shay Axelrod" userId="310b0d24785f8b3b" providerId="LiveId" clId="{7F4DFF95-729F-4F19-AF4E-8410B55E10BB}" dt="2020-06-24T13:31:29.329" v="13239" actId="47"/>
        <pc:sldMkLst>
          <pc:docMk/>
          <pc:sldMk cId="1378996240" sldId="302"/>
        </pc:sldMkLst>
        <pc:spChg chg="del">
          <ac:chgData name="Shay Axelrod" userId="310b0d24785f8b3b" providerId="LiveId" clId="{7F4DFF95-729F-4F19-AF4E-8410B55E10BB}" dt="2020-06-24T12:36:13.470" v="13063" actId="478"/>
          <ac:spMkLst>
            <pc:docMk/>
            <pc:sldMk cId="1378996240" sldId="302"/>
            <ac:spMk id="2" creationId="{F13E518F-6B6C-4A47-9862-D6AEE9DC0077}"/>
          </ac:spMkLst>
        </pc:spChg>
        <pc:spChg chg="del">
          <ac:chgData name="Shay Axelrod" userId="310b0d24785f8b3b" providerId="LiveId" clId="{7F4DFF95-729F-4F19-AF4E-8410B55E10BB}" dt="2020-06-24T12:36:13.470" v="13063" actId="478"/>
          <ac:spMkLst>
            <pc:docMk/>
            <pc:sldMk cId="1378996240" sldId="302"/>
            <ac:spMk id="3" creationId="{3EA4B680-21D0-4989-8B67-26B872ABC01C}"/>
          </ac:spMkLst>
        </pc:spChg>
        <pc:spChg chg="del">
          <ac:chgData name="Shay Axelrod" userId="310b0d24785f8b3b" providerId="LiveId" clId="{7F4DFF95-729F-4F19-AF4E-8410B55E10BB}" dt="2020-06-24T12:36:13.470" v="13063" actId="478"/>
          <ac:spMkLst>
            <pc:docMk/>
            <pc:sldMk cId="1378996240" sldId="302"/>
            <ac:spMk id="5" creationId="{1F3AF8C4-F24F-4185-AA37-52312AF814DF}"/>
          </ac:spMkLst>
        </pc:spChg>
        <pc:spChg chg="add del mod">
          <ac:chgData name="Shay Axelrod" userId="310b0d24785f8b3b" providerId="LiveId" clId="{7F4DFF95-729F-4F19-AF4E-8410B55E10BB}" dt="2020-06-24T12:37:16.977" v="13086" actId="478"/>
          <ac:spMkLst>
            <pc:docMk/>
            <pc:sldMk cId="1378996240" sldId="302"/>
            <ac:spMk id="6" creationId="{B6F67BA6-31EB-476E-AD0C-AF991C0ABF15}"/>
          </ac:spMkLst>
        </pc:spChg>
        <pc:spChg chg="add">
          <ac:chgData name="Shay Axelrod" userId="310b0d24785f8b3b" providerId="LiveId" clId="{7F4DFF95-729F-4F19-AF4E-8410B55E10BB}" dt="2020-06-24T12:37:17.410" v="13087" actId="22"/>
          <ac:spMkLst>
            <pc:docMk/>
            <pc:sldMk cId="1378996240" sldId="302"/>
            <ac:spMk id="7" creationId="{32CC14AA-97DB-4203-BCC2-24E33A941CA7}"/>
          </ac:spMkLst>
        </pc:spChg>
      </pc:sldChg>
      <pc:sldChg chg="addSp modSp add mod ord modShow">
        <pc:chgData name="Shay Axelrod" userId="310b0d24785f8b3b" providerId="LiveId" clId="{7F4DFF95-729F-4F19-AF4E-8410B55E10BB}" dt="2020-06-24T12:37:03.777" v="13085" actId="1036"/>
        <pc:sldMkLst>
          <pc:docMk/>
          <pc:sldMk cId="355393487" sldId="303"/>
        </pc:sldMkLst>
        <pc:spChg chg="add">
          <ac:chgData name="Shay Axelrod" userId="310b0d24785f8b3b" providerId="LiveId" clId="{7F4DFF95-729F-4F19-AF4E-8410B55E10BB}" dt="2020-06-24T12:36:48.165" v="13074" actId="22"/>
          <ac:spMkLst>
            <pc:docMk/>
            <pc:sldMk cId="355393487" sldId="303"/>
            <ac:spMk id="2" creationId="{945638E7-4707-4F38-BC5A-24A797C88F46}"/>
          </ac:spMkLst>
        </pc:spChg>
        <pc:spChg chg="add">
          <ac:chgData name="Shay Axelrod" userId="310b0d24785f8b3b" providerId="LiveId" clId="{7F4DFF95-729F-4F19-AF4E-8410B55E10BB}" dt="2020-06-24T12:36:48.165" v="13074" actId="22"/>
          <ac:spMkLst>
            <pc:docMk/>
            <pc:sldMk cId="355393487" sldId="303"/>
            <ac:spMk id="3" creationId="{23248AC5-88A7-44B1-9A73-0A07BBD3ECC2}"/>
          </ac:spMkLst>
        </pc:spChg>
        <pc:spChg chg="mod">
          <ac:chgData name="Shay Axelrod" userId="310b0d24785f8b3b" providerId="LiveId" clId="{7F4DFF95-729F-4F19-AF4E-8410B55E10BB}" dt="2020-06-24T12:37:03.777" v="13085" actId="1036"/>
          <ac:spMkLst>
            <pc:docMk/>
            <pc:sldMk cId="355393487" sldId="303"/>
            <ac:spMk id="6" creationId="{B6F67BA6-31EB-476E-AD0C-AF991C0ABF15}"/>
          </ac:spMkLst>
        </pc:spChg>
      </pc:sldChg>
      <pc:sldChg chg="addSp delSp add mod">
        <pc:chgData name="Shay Axelrod" userId="310b0d24785f8b3b" providerId="LiveId" clId="{7F4DFF95-729F-4F19-AF4E-8410B55E10BB}" dt="2020-06-24T12:37:42.936" v="13093" actId="22"/>
        <pc:sldMkLst>
          <pc:docMk/>
          <pc:sldMk cId="1249777775" sldId="304"/>
        </pc:sldMkLst>
        <pc:spChg chg="del">
          <ac:chgData name="Shay Axelrod" userId="310b0d24785f8b3b" providerId="LiveId" clId="{7F4DFF95-729F-4F19-AF4E-8410B55E10BB}" dt="2020-06-24T12:37:38.348" v="13092" actId="478"/>
          <ac:spMkLst>
            <pc:docMk/>
            <pc:sldMk cId="1249777775" sldId="304"/>
            <ac:spMk id="2" creationId="{945638E7-4707-4F38-BC5A-24A797C88F46}"/>
          </ac:spMkLst>
        </pc:spChg>
        <pc:spChg chg="del">
          <ac:chgData name="Shay Axelrod" userId="310b0d24785f8b3b" providerId="LiveId" clId="{7F4DFF95-729F-4F19-AF4E-8410B55E10BB}" dt="2020-06-24T12:37:38.348" v="13092" actId="478"/>
          <ac:spMkLst>
            <pc:docMk/>
            <pc:sldMk cId="1249777775" sldId="304"/>
            <ac:spMk id="3" creationId="{23248AC5-88A7-44B1-9A73-0A07BBD3ECC2}"/>
          </ac:spMkLst>
        </pc:spChg>
        <pc:spChg chg="add">
          <ac:chgData name="Shay Axelrod" userId="310b0d24785f8b3b" providerId="LiveId" clId="{7F4DFF95-729F-4F19-AF4E-8410B55E10BB}" dt="2020-06-24T12:37:42.936" v="13093" actId="22"/>
          <ac:spMkLst>
            <pc:docMk/>
            <pc:sldMk cId="1249777775" sldId="304"/>
            <ac:spMk id="5" creationId="{F85623D3-5BA7-498A-A657-80BEC5F75442}"/>
          </ac:spMkLst>
        </pc:spChg>
        <pc:spChg chg="add">
          <ac:chgData name="Shay Axelrod" userId="310b0d24785f8b3b" providerId="LiveId" clId="{7F4DFF95-729F-4F19-AF4E-8410B55E10BB}" dt="2020-06-24T12:37:42.936" v="13093" actId="22"/>
          <ac:spMkLst>
            <pc:docMk/>
            <pc:sldMk cId="1249777775" sldId="304"/>
            <ac:spMk id="7" creationId="{BD8BA6C8-CFBB-49D0-B48C-47A3FD6A8AE4}"/>
          </ac:spMkLst>
        </pc:spChg>
      </pc:sldChg>
      <pc:sldChg chg="addSp delSp add mod">
        <pc:chgData name="Shay Axelrod" userId="310b0d24785f8b3b" providerId="LiveId" clId="{7F4DFF95-729F-4F19-AF4E-8410B55E10BB}" dt="2020-06-24T12:38:00.806" v="13098" actId="22"/>
        <pc:sldMkLst>
          <pc:docMk/>
          <pc:sldMk cId="1854541232" sldId="305"/>
        </pc:sldMkLst>
        <pc:spChg chg="add">
          <ac:chgData name="Shay Axelrod" userId="310b0d24785f8b3b" providerId="LiveId" clId="{7F4DFF95-729F-4F19-AF4E-8410B55E10BB}" dt="2020-06-24T12:38:00.806" v="13098" actId="22"/>
          <ac:spMkLst>
            <pc:docMk/>
            <pc:sldMk cId="1854541232" sldId="305"/>
            <ac:spMk id="2" creationId="{78C4B9EB-FF29-4B33-B597-49D67EF6EAC8}"/>
          </ac:spMkLst>
        </pc:spChg>
        <pc:spChg chg="add">
          <ac:chgData name="Shay Axelrod" userId="310b0d24785f8b3b" providerId="LiveId" clId="{7F4DFF95-729F-4F19-AF4E-8410B55E10BB}" dt="2020-06-24T12:38:00.806" v="13098" actId="22"/>
          <ac:spMkLst>
            <pc:docMk/>
            <pc:sldMk cId="1854541232" sldId="305"/>
            <ac:spMk id="3" creationId="{ABC9BBFE-B938-4A0E-99E2-EC0E452F79EF}"/>
          </ac:spMkLst>
        </pc:spChg>
        <pc:spChg chg="del">
          <ac:chgData name="Shay Axelrod" userId="310b0d24785f8b3b" providerId="LiveId" clId="{7F4DFF95-729F-4F19-AF4E-8410B55E10BB}" dt="2020-06-24T12:37:53.208" v="13096" actId="478"/>
          <ac:spMkLst>
            <pc:docMk/>
            <pc:sldMk cId="1854541232" sldId="305"/>
            <ac:spMk id="5" creationId="{F85623D3-5BA7-498A-A657-80BEC5F75442}"/>
          </ac:spMkLst>
        </pc:spChg>
        <pc:spChg chg="del">
          <ac:chgData name="Shay Axelrod" userId="310b0d24785f8b3b" providerId="LiveId" clId="{7F4DFF95-729F-4F19-AF4E-8410B55E10BB}" dt="2020-06-24T12:37:53.208" v="13096" actId="478"/>
          <ac:spMkLst>
            <pc:docMk/>
            <pc:sldMk cId="1854541232" sldId="305"/>
            <ac:spMk id="7" creationId="{BD8BA6C8-CFBB-49D0-B48C-47A3FD6A8AE4}"/>
          </ac:spMkLst>
        </pc:spChg>
        <pc:picChg chg="add">
          <ac:chgData name="Shay Axelrod" userId="310b0d24785f8b3b" providerId="LiveId" clId="{7F4DFF95-729F-4F19-AF4E-8410B55E10BB}" dt="2020-06-24T12:38:00.806" v="13098" actId="22"/>
          <ac:picMkLst>
            <pc:docMk/>
            <pc:sldMk cId="1854541232" sldId="305"/>
            <ac:picMk id="8" creationId="{D4233E90-C1F8-494E-8726-D7927A2BFC52}"/>
          </ac:picMkLst>
        </pc:picChg>
      </pc:sldChg>
      <pc:sldChg chg="addSp add mod">
        <pc:chgData name="Shay Axelrod" userId="310b0d24785f8b3b" providerId="LiveId" clId="{7F4DFF95-729F-4F19-AF4E-8410B55E10BB}" dt="2020-06-24T12:38:11.568" v="13101" actId="22"/>
        <pc:sldMkLst>
          <pc:docMk/>
          <pc:sldMk cId="928381797" sldId="306"/>
        </pc:sldMkLst>
        <pc:spChg chg="add">
          <ac:chgData name="Shay Axelrod" userId="310b0d24785f8b3b" providerId="LiveId" clId="{7F4DFF95-729F-4F19-AF4E-8410B55E10BB}" dt="2020-06-24T12:38:11.568" v="13101" actId="22"/>
          <ac:spMkLst>
            <pc:docMk/>
            <pc:sldMk cId="928381797" sldId="306"/>
            <ac:spMk id="2" creationId="{9E935743-0E07-4D74-AAE3-167474C30705}"/>
          </ac:spMkLst>
        </pc:spChg>
        <pc:spChg chg="add">
          <ac:chgData name="Shay Axelrod" userId="310b0d24785f8b3b" providerId="LiveId" clId="{7F4DFF95-729F-4F19-AF4E-8410B55E10BB}" dt="2020-06-24T12:38:11.568" v="13101" actId="22"/>
          <ac:spMkLst>
            <pc:docMk/>
            <pc:sldMk cId="928381797" sldId="306"/>
            <ac:spMk id="3" creationId="{6F958D71-8209-45D2-B00D-2EF51051C95F}"/>
          </ac:spMkLst>
        </pc:spChg>
      </pc:sldChg>
      <pc:sldChg chg="addSp add mod">
        <pc:chgData name="Shay Axelrod" userId="310b0d24785f8b3b" providerId="LiveId" clId="{7F4DFF95-729F-4F19-AF4E-8410B55E10BB}" dt="2020-06-24T12:38:22.838" v="13104" actId="22"/>
        <pc:sldMkLst>
          <pc:docMk/>
          <pc:sldMk cId="2066719611" sldId="307"/>
        </pc:sldMkLst>
        <pc:spChg chg="add">
          <ac:chgData name="Shay Axelrod" userId="310b0d24785f8b3b" providerId="LiveId" clId="{7F4DFF95-729F-4F19-AF4E-8410B55E10BB}" dt="2020-06-24T12:38:22.838" v="13104" actId="22"/>
          <ac:spMkLst>
            <pc:docMk/>
            <pc:sldMk cId="2066719611" sldId="307"/>
            <ac:spMk id="2" creationId="{0E446177-EF3F-4E09-8FAE-11532FC26FEC}"/>
          </ac:spMkLst>
        </pc:spChg>
        <pc:spChg chg="add">
          <ac:chgData name="Shay Axelrod" userId="310b0d24785f8b3b" providerId="LiveId" clId="{7F4DFF95-729F-4F19-AF4E-8410B55E10BB}" dt="2020-06-24T12:38:22.838" v="13104" actId="22"/>
          <ac:spMkLst>
            <pc:docMk/>
            <pc:sldMk cId="2066719611" sldId="307"/>
            <ac:spMk id="3" creationId="{D59B382C-27BC-4282-A244-79D9EA9E1798}"/>
          </ac:spMkLst>
        </pc:spChg>
      </pc:sldChg>
      <pc:sldChg chg="addSp delSp modSp add mod">
        <pc:chgData name="Shay Axelrod" userId="310b0d24785f8b3b" providerId="LiveId" clId="{7F4DFF95-729F-4F19-AF4E-8410B55E10BB}" dt="2020-06-24T13:25:05.751" v="13182" actId="14826"/>
        <pc:sldMkLst>
          <pc:docMk/>
          <pc:sldMk cId="3424634756" sldId="308"/>
        </pc:sldMkLst>
        <pc:spChg chg="add del mod">
          <ac:chgData name="Shay Axelrod" userId="310b0d24785f8b3b" providerId="LiveId" clId="{7F4DFF95-729F-4F19-AF4E-8410B55E10BB}" dt="2020-06-24T13:14:07.945" v="13109"/>
          <ac:spMkLst>
            <pc:docMk/>
            <pc:sldMk cId="3424634756" sldId="308"/>
            <ac:spMk id="18" creationId="{FE337073-145E-40C8-A985-808203220136}"/>
          </ac:spMkLst>
        </pc:spChg>
        <pc:spChg chg="add del mod">
          <ac:chgData name="Shay Axelrod" userId="310b0d24785f8b3b" providerId="LiveId" clId="{7F4DFF95-729F-4F19-AF4E-8410B55E10BB}" dt="2020-06-24T13:14:07.945" v="13109"/>
          <ac:spMkLst>
            <pc:docMk/>
            <pc:sldMk cId="3424634756" sldId="308"/>
            <ac:spMk id="19" creationId="{4CC30419-FD69-4DCE-BFD4-771A601210F4}"/>
          </ac:spMkLst>
        </pc:spChg>
        <pc:spChg chg="mod">
          <ac:chgData name="Shay Axelrod" userId="310b0d24785f8b3b" providerId="LiveId" clId="{7F4DFF95-729F-4F19-AF4E-8410B55E10BB}" dt="2020-06-24T13:14:01.199" v="13106"/>
          <ac:spMkLst>
            <pc:docMk/>
            <pc:sldMk cId="3424634756" sldId="308"/>
            <ac:spMk id="30" creationId="{C84F7304-BB6E-4A01-BDED-B645627D1276}"/>
          </ac:spMkLst>
        </pc:spChg>
        <pc:spChg chg="mod">
          <ac:chgData name="Shay Axelrod" userId="310b0d24785f8b3b" providerId="LiveId" clId="{7F4DFF95-729F-4F19-AF4E-8410B55E10BB}" dt="2020-06-24T13:14:01.199" v="13106"/>
          <ac:spMkLst>
            <pc:docMk/>
            <pc:sldMk cId="3424634756" sldId="308"/>
            <ac:spMk id="31" creationId="{0CE687A5-83D2-4940-8730-60664591CBE2}"/>
          </ac:spMkLst>
        </pc:spChg>
        <pc:spChg chg="mod">
          <ac:chgData name="Shay Axelrod" userId="310b0d24785f8b3b" providerId="LiveId" clId="{7F4DFF95-729F-4F19-AF4E-8410B55E10BB}" dt="2020-06-24T13:14:01.199" v="13106"/>
          <ac:spMkLst>
            <pc:docMk/>
            <pc:sldMk cId="3424634756" sldId="308"/>
            <ac:spMk id="32" creationId="{D7C1F497-ABF4-4D24-80EA-1304E87B045D}"/>
          </ac:spMkLst>
        </pc:spChg>
        <pc:spChg chg="mod">
          <ac:chgData name="Shay Axelrod" userId="310b0d24785f8b3b" providerId="LiveId" clId="{7F4DFF95-729F-4F19-AF4E-8410B55E10BB}" dt="2020-06-24T13:14:01.199" v="13106"/>
          <ac:spMkLst>
            <pc:docMk/>
            <pc:sldMk cId="3424634756" sldId="308"/>
            <ac:spMk id="33" creationId="{46B7E91C-93A0-4CBD-91E3-C21C4FFE4633}"/>
          </ac:spMkLst>
        </pc:spChg>
        <pc:spChg chg="mod">
          <ac:chgData name="Shay Axelrod" userId="310b0d24785f8b3b" providerId="LiveId" clId="{7F4DFF95-729F-4F19-AF4E-8410B55E10BB}" dt="2020-06-24T13:14:01.199" v="13106"/>
          <ac:spMkLst>
            <pc:docMk/>
            <pc:sldMk cId="3424634756" sldId="308"/>
            <ac:spMk id="34" creationId="{0F75799B-5A38-4761-96AD-67CFBFDF57C8}"/>
          </ac:spMkLst>
        </pc:spChg>
        <pc:spChg chg="mod">
          <ac:chgData name="Shay Axelrod" userId="310b0d24785f8b3b" providerId="LiveId" clId="{7F4DFF95-729F-4F19-AF4E-8410B55E10BB}" dt="2020-06-24T13:14:01.199" v="13106"/>
          <ac:spMkLst>
            <pc:docMk/>
            <pc:sldMk cId="3424634756" sldId="308"/>
            <ac:spMk id="35" creationId="{E5C58A91-BAF3-49DE-BD44-87D3B6D27725}"/>
          </ac:spMkLst>
        </pc:spChg>
        <pc:spChg chg="mod">
          <ac:chgData name="Shay Axelrod" userId="310b0d24785f8b3b" providerId="LiveId" clId="{7F4DFF95-729F-4F19-AF4E-8410B55E10BB}" dt="2020-06-24T13:14:01.199" v="13106"/>
          <ac:spMkLst>
            <pc:docMk/>
            <pc:sldMk cId="3424634756" sldId="308"/>
            <ac:spMk id="36" creationId="{A385F910-6871-4D0A-9EF5-E94C89E48424}"/>
          </ac:spMkLst>
        </pc:spChg>
        <pc:spChg chg="mod">
          <ac:chgData name="Shay Axelrod" userId="310b0d24785f8b3b" providerId="LiveId" clId="{7F4DFF95-729F-4F19-AF4E-8410B55E10BB}" dt="2020-06-24T13:14:01.199" v="13106"/>
          <ac:spMkLst>
            <pc:docMk/>
            <pc:sldMk cId="3424634756" sldId="308"/>
            <ac:spMk id="37" creationId="{F9923193-00A1-4D8E-81D5-DB464A57F95B}"/>
          </ac:spMkLst>
        </pc:spChg>
        <pc:spChg chg="add mod">
          <ac:chgData name="Shay Axelrod" userId="310b0d24785f8b3b" providerId="LiveId" clId="{7F4DFF95-729F-4F19-AF4E-8410B55E10BB}" dt="2020-06-24T13:14:16.688" v="13111"/>
          <ac:spMkLst>
            <pc:docMk/>
            <pc:sldMk cId="3424634756" sldId="308"/>
            <ac:spMk id="38" creationId="{907A4AB7-90F5-4007-A590-050246097CEF}"/>
          </ac:spMkLst>
        </pc:spChg>
        <pc:spChg chg="mod">
          <ac:chgData name="Shay Axelrod" userId="310b0d24785f8b3b" providerId="LiveId" clId="{7F4DFF95-729F-4F19-AF4E-8410B55E10BB}" dt="2020-06-24T13:25:05.751" v="13182" actId="14826"/>
          <ac:spMkLst>
            <pc:docMk/>
            <pc:sldMk cId="3424634756" sldId="308"/>
            <ac:spMk id="46" creationId="{97360409-E17D-4056-9A8B-8F60B8F63773}"/>
          </ac:spMkLst>
        </pc:spChg>
        <pc:spChg chg="mod">
          <ac:chgData name="Shay Axelrod" userId="310b0d24785f8b3b" providerId="LiveId" clId="{7F4DFF95-729F-4F19-AF4E-8410B55E10BB}" dt="2020-06-24T13:25:05.751" v="13182" actId="14826"/>
          <ac:spMkLst>
            <pc:docMk/>
            <pc:sldMk cId="3424634756" sldId="308"/>
            <ac:spMk id="47" creationId="{82E884EB-A050-40C4-8F7B-FEE6532FA302}"/>
          </ac:spMkLst>
        </pc:spChg>
        <pc:spChg chg="mod">
          <ac:chgData name="Shay Axelrod" userId="310b0d24785f8b3b" providerId="LiveId" clId="{7F4DFF95-729F-4F19-AF4E-8410B55E10BB}" dt="2020-06-24T13:25:05.751" v="13182" actId="14826"/>
          <ac:spMkLst>
            <pc:docMk/>
            <pc:sldMk cId="3424634756" sldId="308"/>
            <ac:spMk id="48" creationId="{4562E858-64B1-46DE-B304-BB5C16856F10}"/>
          </ac:spMkLst>
        </pc:spChg>
        <pc:spChg chg="mod">
          <ac:chgData name="Shay Axelrod" userId="310b0d24785f8b3b" providerId="LiveId" clId="{7F4DFF95-729F-4F19-AF4E-8410B55E10BB}" dt="2020-06-24T13:25:05.751" v="13182" actId="14826"/>
          <ac:spMkLst>
            <pc:docMk/>
            <pc:sldMk cId="3424634756" sldId="308"/>
            <ac:spMk id="49" creationId="{F8230E91-EFB2-4B5F-A4CF-3F8CD1DD4401}"/>
          </ac:spMkLst>
        </pc:spChg>
        <pc:spChg chg="mod">
          <ac:chgData name="Shay Axelrod" userId="310b0d24785f8b3b" providerId="LiveId" clId="{7F4DFF95-729F-4F19-AF4E-8410B55E10BB}" dt="2020-06-24T13:25:05.751" v="13182" actId="14826"/>
          <ac:spMkLst>
            <pc:docMk/>
            <pc:sldMk cId="3424634756" sldId="308"/>
            <ac:spMk id="50" creationId="{AC5CF228-17FD-4F39-BF81-961EBED1AE38}"/>
          </ac:spMkLst>
        </pc:spChg>
        <pc:spChg chg="mod">
          <ac:chgData name="Shay Axelrod" userId="310b0d24785f8b3b" providerId="LiveId" clId="{7F4DFF95-729F-4F19-AF4E-8410B55E10BB}" dt="2020-06-24T13:25:05.751" v="13182" actId="14826"/>
          <ac:spMkLst>
            <pc:docMk/>
            <pc:sldMk cId="3424634756" sldId="308"/>
            <ac:spMk id="51" creationId="{0D52ABF8-FFC8-4162-9FAD-A08635755B1C}"/>
          </ac:spMkLst>
        </pc:spChg>
        <pc:spChg chg="mod">
          <ac:chgData name="Shay Axelrod" userId="310b0d24785f8b3b" providerId="LiveId" clId="{7F4DFF95-729F-4F19-AF4E-8410B55E10BB}" dt="2020-06-24T13:25:05.751" v="13182" actId="14826"/>
          <ac:spMkLst>
            <pc:docMk/>
            <pc:sldMk cId="3424634756" sldId="308"/>
            <ac:spMk id="52" creationId="{ACC26B15-D06A-4A0C-8A7A-B57E84233332}"/>
          </ac:spMkLst>
        </pc:spChg>
        <pc:spChg chg="mod">
          <ac:chgData name="Shay Axelrod" userId="310b0d24785f8b3b" providerId="LiveId" clId="{7F4DFF95-729F-4F19-AF4E-8410B55E10BB}" dt="2020-06-24T13:25:05.751" v="13182" actId="14826"/>
          <ac:spMkLst>
            <pc:docMk/>
            <pc:sldMk cId="3424634756" sldId="308"/>
            <ac:spMk id="53" creationId="{80BAEB2A-9CF9-43E1-992D-A0F6595D3F9D}"/>
          </ac:spMkLst>
        </pc:spChg>
        <pc:grpChg chg="add del mod">
          <ac:chgData name="Shay Axelrod" userId="310b0d24785f8b3b" providerId="LiveId" clId="{7F4DFF95-729F-4F19-AF4E-8410B55E10BB}" dt="2020-06-24T13:14:07.945" v="13109"/>
          <ac:grpSpMkLst>
            <pc:docMk/>
            <pc:sldMk cId="3424634756" sldId="308"/>
            <ac:grpSpMk id="21" creationId="{47570A26-EC91-409B-8BE5-2568822A8DD9}"/>
          </ac:grpSpMkLst>
        </pc:grpChg>
        <pc:grpChg chg="mod">
          <ac:chgData name="Shay Axelrod" userId="310b0d24785f8b3b" providerId="LiveId" clId="{7F4DFF95-729F-4F19-AF4E-8410B55E10BB}" dt="2020-06-24T13:14:01.199" v="13106"/>
          <ac:grpSpMkLst>
            <pc:docMk/>
            <pc:sldMk cId="3424634756" sldId="308"/>
            <ac:grpSpMk id="25" creationId="{66518452-99F2-48F6-9910-5C76D57E51FA}"/>
          </ac:grpSpMkLst>
        </pc:grpChg>
        <pc:grpChg chg="mod">
          <ac:chgData name="Shay Axelrod" userId="310b0d24785f8b3b" providerId="LiveId" clId="{7F4DFF95-729F-4F19-AF4E-8410B55E10BB}" dt="2020-06-24T13:14:01.199" v="13106"/>
          <ac:grpSpMkLst>
            <pc:docMk/>
            <pc:sldMk cId="3424634756" sldId="308"/>
            <ac:grpSpMk id="26" creationId="{2D31FDB8-F3FB-4156-8A0C-466A8404880B}"/>
          </ac:grpSpMkLst>
        </pc:grpChg>
        <pc:grpChg chg="mod">
          <ac:chgData name="Shay Axelrod" userId="310b0d24785f8b3b" providerId="LiveId" clId="{7F4DFF95-729F-4F19-AF4E-8410B55E10BB}" dt="2020-06-24T13:14:01.199" v="13106"/>
          <ac:grpSpMkLst>
            <pc:docMk/>
            <pc:sldMk cId="3424634756" sldId="308"/>
            <ac:grpSpMk id="27" creationId="{0145DD3C-56FA-4C99-8118-B671BD91D03C}"/>
          </ac:grpSpMkLst>
        </pc:grpChg>
        <pc:grpChg chg="mod">
          <ac:chgData name="Shay Axelrod" userId="310b0d24785f8b3b" providerId="LiveId" clId="{7F4DFF95-729F-4F19-AF4E-8410B55E10BB}" dt="2020-06-24T13:14:01.199" v="13106"/>
          <ac:grpSpMkLst>
            <pc:docMk/>
            <pc:sldMk cId="3424634756" sldId="308"/>
            <ac:grpSpMk id="28" creationId="{8B623138-E1E4-41C9-9148-71A5FDA3988C}"/>
          </ac:grpSpMkLst>
        </pc:grpChg>
        <pc:grpChg chg="mod">
          <ac:chgData name="Shay Axelrod" userId="310b0d24785f8b3b" providerId="LiveId" clId="{7F4DFF95-729F-4F19-AF4E-8410B55E10BB}" dt="2020-06-24T13:14:01.199" v="13106"/>
          <ac:grpSpMkLst>
            <pc:docMk/>
            <pc:sldMk cId="3424634756" sldId="308"/>
            <ac:grpSpMk id="29" creationId="{BACA5D39-09AF-49A3-B573-106E7C2198C8}"/>
          </ac:grpSpMkLst>
        </pc:grpChg>
        <pc:grpChg chg="add mod">
          <ac:chgData name="Shay Axelrod" userId="310b0d24785f8b3b" providerId="LiveId" clId="{7F4DFF95-729F-4F19-AF4E-8410B55E10BB}" dt="2020-06-24T13:25:05.751" v="13182" actId="14826"/>
          <ac:grpSpMkLst>
            <pc:docMk/>
            <pc:sldMk cId="3424634756" sldId="308"/>
            <ac:grpSpMk id="39" creationId="{896FC85D-E401-4911-96EB-138DC9CE0B74}"/>
          </ac:grpSpMkLst>
        </pc:grpChg>
        <pc:grpChg chg="mod">
          <ac:chgData name="Shay Axelrod" userId="310b0d24785f8b3b" providerId="LiveId" clId="{7F4DFF95-729F-4F19-AF4E-8410B55E10BB}" dt="2020-06-24T13:25:05.751" v="13182" actId="14826"/>
          <ac:grpSpMkLst>
            <pc:docMk/>
            <pc:sldMk cId="3424634756" sldId="308"/>
            <ac:grpSpMk id="41" creationId="{49CA341F-0279-4B43-9053-9C271624211F}"/>
          </ac:grpSpMkLst>
        </pc:grpChg>
        <pc:grpChg chg="mod">
          <ac:chgData name="Shay Axelrod" userId="310b0d24785f8b3b" providerId="LiveId" clId="{7F4DFF95-729F-4F19-AF4E-8410B55E10BB}" dt="2020-06-24T13:25:05.751" v="13182" actId="14826"/>
          <ac:grpSpMkLst>
            <pc:docMk/>
            <pc:sldMk cId="3424634756" sldId="308"/>
            <ac:grpSpMk id="42" creationId="{71C6936A-CD16-4BE6-97AF-2C3147A9568F}"/>
          </ac:grpSpMkLst>
        </pc:grpChg>
        <pc:grpChg chg="mod">
          <ac:chgData name="Shay Axelrod" userId="310b0d24785f8b3b" providerId="LiveId" clId="{7F4DFF95-729F-4F19-AF4E-8410B55E10BB}" dt="2020-06-24T13:25:05.751" v="13182" actId="14826"/>
          <ac:grpSpMkLst>
            <pc:docMk/>
            <pc:sldMk cId="3424634756" sldId="308"/>
            <ac:grpSpMk id="43" creationId="{B3DBB2CF-166F-4F67-AD83-7F2A580401ED}"/>
          </ac:grpSpMkLst>
        </pc:grpChg>
        <pc:grpChg chg="mod">
          <ac:chgData name="Shay Axelrod" userId="310b0d24785f8b3b" providerId="LiveId" clId="{7F4DFF95-729F-4F19-AF4E-8410B55E10BB}" dt="2020-06-24T13:25:05.751" v="13182" actId="14826"/>
          <ac:grpSpMkLst>
            <pc:docMk/>
            <pc:sldMk cId="3424634756" sldId="308"/>
            <ac:grpSpMk id="44" creationId="{0BA3B9B2-C7A3-4C2F-BDDB-6CDB4C41FAB6}"/>
          </ac:grpSpMkLst>
        </pc:grpChg>
        <pc:grpChg chg="mod">
          <ac:chgData name="Shay Axelrod" userId="310b0d24785f8b3b" providerId="LiveId" clId="{7F4DFF95-729F-4F19-AF4E-8410B55E10BB}" dt="2020-06-24T13:25:05.751" v="13182" actId="14826"/>
          <ac:grpSpMkLst>
            <pc:docMk/>
            <pc:sldMk cId="3424634756" sldId="308"/>
            <ac:grpSpMk id="45" creationId="{461885FF-88F1-4B77-8E0F-A46A1FF26F8A}"/>
          </ac:grpSpMkLst>
        </pc:grpChg>
        <pc:picChg chg="mod">
          <ac:chgData name="Shay Axelrod" userId="310b0d24785f8b3b" providerId="LiveId" clId="{7F4DFF95-729F-4F19-AF4E-8410B55E10BB}" dt="2020-06-24T13:14:01.199" v="13106"/>
          <ac:picMkLst>
            <pc:docMk/>
            <pc:sldMk cId="3424634756" sldId="308"/>
            <ac:picMk id="24" creationId="{859DBC0F-E804-4AB6-B039-A67780F73E3C}"/>
          </ac:picMkLst>
        </pc:picChg>
        <pc:picChg chg="mod">
          <ac:chgData name="Shay Axelrod" userId="310b0d24785f8b3b" providerId="LiveId" clId="{7F4DFF95-729F-4F19-AF4E-8410B55E10BB}" dt="2020-06-24T13:25:05.751" v="13182" actId="14826"/>
          <ac:picMkLst>
            <pc:docMk/>
            <pc:sldMk cId="3424634756" sldId="308"/>
            <ac:picMk id="40" creationId="{D88E6B6B-7DC2-40EC-A4BE-B86F6D1255BE}"/>
          </ac:picMkLst>
        </pc:picChg>
      </pc:sldChg>
      <pc:sldChg chg="addSp modSp add">
        <pc:chgData name="Shay Axelrod" userId="310b0d24785f8b3b" providerId="LiveId" clId="{7F4DFF95-729F-4F19-AF4E-8410B55E10BB}" dt="2020-06-24T13:16:30.248" v="13119" actId="14826"/>
        <pc:sldMkLst>
          <pc:docMk/>
          <pc:sldMk cId="2408738812" sldId="309"/>
        </pc:sldMkLst>
        <pc:spChg chg="add mod">
          <ac:chgData name="Shay Axelrod" userId="310b0d24785f8b3b" providerId="LiveId" clId="{7F4DFF95-729F-4F19-AF4E-8410B55E10BB}" dt="2020-06-24T13:16:19.873" v="13118"/>
          <ac:spMkLst>
            <pc:docMk/>
            <pc:sldMk cId="2408738812" sldId="309"/>
            <ac:spMk id="18" creationId="{B6750238-805A-45D1-97B6-9C45A7580430}"/>
          </ac:spMkLst>
        </pc:spChg>
        <pc:spChg chg="mod">
          <ac:chgData name="Shay Axelrod" userId="310b0d24785f8b3b" providerId="LiveId" clId="{7F4DFF95-729F-4F19-AF4E-8410B55E10BB}" dt="2020-06-24T13:16:30.248" v="13119" actId="14826"/>
          <ac:spMkLst>
            <pc:docMk/>
            <pc:sldMk cId="2408738812" sldId="309"/>
            <ac:spMk id="24" creationId="{70ECEFE2-B301-47C5-BD48-AD54198E3DA0}"/>
          </ac:spMkLst>
        </pc:spChg>
        <pc:spChg chg="mod">
          <ac:chgData name="Shay Axelrod" userId="310b0d24785f8b3b" providerId="LiveId" clId="{7F4DFF95-729F-4F19-AF4E-8410B55E10BB}" dt="2020-06-24T13:16:30.248" v="13119" actId="14826"/>
          <ac:spMkLst>
            <pc:docMk/>
            <pc:sldMk cId="2408738812" sldId="309"/>
            <ac:spMk id="31" creationId="{47250BE3-DF7B-4710-BA89-6D0DBE5C53FB}"/>
          </ac:spMkLst>
        </pc:spChg>
        <pc:spChg chg="mod">
          <ac:chgData name="Shay Axelrod" userId="310b0d24785f8b3b" providerId="LiveId" clId="{7F4DFF95-729F-4F19-AF4E-8410B55E10BB}" dt="2020-06-24T13:16:30.248" v="13119" actId="14826"/>
          <ac:spMkLst>
            <pc:docMk/>
            <pc:sldMk cId="2408738812" sldId="309"/>
            <ac:spMk id="32" creationId="{F396966F-E9B3-4734-A5B1-0A193ABE3FB1}"/>
          </ac:spMkLst>
        </pc:spChg>
        <pc:spChg chg="mod">
          <ac:chgData name="Shay Axelrod" userId="310b0d24785f8b3b" providerId="LiveId" clId="{7F4DFF95-729F-4F19-AF4E-8410B55E10BB}" dt="2020-06-24T13:16:30.248" v="13119" actId="14826"/>
          <ac:spMkLst>
            <pc:docMk/>
            <pc:sldMk cId="2408738812" sldId="309"/>
            <ac:spMk id="33" creationId="{F727A640-EFBA-490A-923C-8240959E586B}"/>
          </ac:spMkLst>
        </pc:spChg>
        <pc:spChg chg="mod">
          <ac:chgData name="Shay Axelrod" userId="310b0d24785f8b3b" providerId="LiveId" clId="{7F4DFF95-729F-4F19-AF4E-8410B55E10BB}" dt="2020-06-24T13:16:30.248" v="13119" actId="14826"/>
          <ac:spMkLst>
            <pc:docMk/>
            <pc:sldMk cId="2408738812" sldId="309"/>
            <ac:spMk id="34" creationId="{DF160387-5D18-426A-A20A-5C131A54E560}"/>
          </ac:spMkLst>
        </pc:spChg>
        <pc:spChg chg="mod">
          <ac:chgData name="Shay Axelrod" userId="310b0d24785f8b3b" providerId="LiveId" clId="{7F4DFF95-729F-4F19-AF4E-8410B55E10BB}" dt="2020-06-24T13:16:30.248" v="13119" actId="14826"/>
          <ac:spMkLst>
            <pc:docMk/>
            <pc:sldMk cId="2408738812" sldId="309"/>
            <ac:spMk id="35" creationId="{97F2CE83-68D5-4D92-A1AA-2547D7B313EF}"/>
          </ac:spMkLst>
        </pc:spChg>
        <pc:spChg chg="mod">
          <ac:chgData name="Shay Axelrod" userId="310b0d24785f8b3b" providerId="LiveId" clId="{7F4DFF95-729F-4F19-AF4E-8410B55E10BB}" dt="2020-06-24T13:16:30.248" v="13119" actId="14826"/>
          <ac:spMkLst>
            <pc:docMk/>
            <pc:sldMk cId="2408738812" sldId="309"/>
            <ac:spMk id="36" creationId="{AF925692-CC82-4191-AD9A-59A8ECB2F972}"/>
          </ac:spMkLst>
        </pc:spChg>
        <pc:spChg chg="mod">
          <ac:chgData name="Shay Axelrod" userId="310b0d24785f8b3b" providerId="LiveId" clId="{7F4DFF95-729F-4F19-AF4E-8410B55E10BB}" dt="2020-06-24T13:16:30.248" v="13119" actId="14826"/>
          <ac:spMkLst>
            <pc:docMk/>
            <pc:sldMk cId="2408738812" sldId="309"/>
            <ac:spMk id="37" creationId="{5ED7EE66-006A-4359-B9C3-6582AB2BD587}"/>
          </ac:spMkLst>
        </pc:spChg>
        <pc:spChg chg="mod">
          <ac:chgData name="Shay Axelrod" userId="310b0d24785f8b3b" providerId="LiveId" clId="{7F4DFF95-729F-4F19-AF4E-8410B55E10BB}" dt="2020-06-24T13:16:30.248" v="13119" actId="14826"/>
          <ac:spMkLst>
            <pc:docMk/>
            <pc:sldMk cId="2408738812" sldId="309"/>
            <ac:spMk id="38" creationId="{4C3FC945-9D8E-4CEE-9894-1A1E7F6344B2}"/>
          </ac:spMkLst>
        </pc:spChg>
        <pc:grpChg chg="add mod">
          <ac:chgData name="Shay Axelrod" userId="310b0d24785f8b3b" providerId="LiveId" clId="{7F4DFF95-729F-4F19-AF4E-8410B55E10BB}" dt="2020-06-24T13:16:30.248" v="13119" actId="14826"/>
          <ac:grpSpMkLst>
            <pc:docMk/>
            <pc:sldMk cId="2408738812" sldId="309"/>
            <ac:grpSpMk id="19" creationId="{4130063C-145B-4FA1-82E8-FB90D3307D9A}"/>
          </ac:grpSpMkLst>
        </pc:grpChg>
        <pc:grpChg chg="mod">
          <ac:chgData name="Shay Axelrod" userId="310b0d24785f8b3b" providerId="LiveId" clId="{7F4DFF95-729F-4F19-AF4E-8410B55E10BB}" dt="2020-06-24T13:16:30.248" v="13119" actId="14826"/>
          <ac:grpSpMkLst>
            <pc:docMk/>
            <pc:sldMk cId="2408738812" sldId="309"/>
            <ac:grpSpMk id="21" creationId="{7FE57A12-172E-4050-9360-C1367D3A96A1}"/>
          </ac:grpSpMkLst>
        </pc:grpChg>
        <pc:grpChg chg="mod">
          <ac:chgData name="Shay Axelrod" userId="310b0d24785f8b3b" providerId="LiveId" clId="{7F4DFF95-729F-4F19-AF4E-8410B55E10BB}" dt="2020-06-24T13:16:30.248" v="13119" actId="14826"/>
          <ac:grpSpMkLst>
            <pc:docMk/>
            <pc:sldMk cId="2408738812" sldId="309"/>
            <ac:grpSpMk id="26" creationId="{B30F8D19-347D-496E-8361-8B91A09095CD}"/>
          </ac:grpSpMkLst>
        </pc:grpChg>
        <pc:grpChg chg="mod">
          <ac:chgData name="Shay Axelrod" userId="310b0d24785f8b3b" providerId="LiveId" clId="{7F4DFF95-729F-4F19-AF4E-8410B55E10BB}" dt="2020-06-24T13:16:30.248" v="13119" actId="14826"/>
          <ac:grpSpMkLst>
            <pc:docMk/>
            <pc:sldMk cId="2408738812" sldId="309"/>
            <ac:grpSpMk id="27" creationId="{8711387F-C86F-412C-AD2F-6F38FCF61DF6}"/>
          </ac:grpSpMkLst>
        </pc:grpChg>
        <pc:grpChg chg="mod">
          <ac:chgData name="Shay Axelrod" userId="310b0d24785f8b3b" providerId="LiveId" clId="{7F4DFF95-729F-4F19-AF4E-8410B55E10BB}" dt="2020-06-24T13:16:30.248" v="13119" actId="14826"/>
          <ac:grpSpMkLst>
            <pc:docMk/>
            <pc:sldMk cId="2408738812" sldId="309"/>
            <ac:grpSpMk id="28" creationId="{F18C30DE-70DE-4B2B-9F15-F6AD96F7B9A7}"/>
          </ac:grpSpMkLst>
        </pc:grpChg>
        <pc:grpChg chg="mod">
          <ac:chgData name="Shay Axelrod" userId="310b0d24785f8b3b" providerId="LiveId" clId="{7F4DFF95-729F-4F19-AF4E-8410B55E10BB}" dt="2020-06-24T13:16:30.248" v="13119" actId="14826"/>
          <ac:grpSpMkLst>
            <pc:docMk/>
            <pc:sldMk cId="2408738812" sldId="309"/>
            <ac:grpSpMk id="29" creationId="{A410084B-FB4D-4A98-A7C8-0C46D4AC57B9}"/>
          </ac:grpSpMkLst>
        </pc:grpChg>
        <pc:grpChg chg="mod">
          <ac:chgData name="Shay Axelrod" userId="310b0d24785f8b3b" providerId="LiveId" clId="{7F4DFF95-729F-4F19-AF4E-8410B55E10BB}" dt="2020-06-24T13:16:30.248" v="13119" actId="14826"/>
          <ac:grpSpMkLst>
            <pc:docMk/>
            <pc:sldMk cId="2408738812" sldId="309"/>
            <ac:grpSpMk id="30" creationId="{79C53C66-3DED-49C3-889A-0A00138857BE}"/>
          </ac:grpSpMkLst>
        </pc:grpChg>
        <pc:picChg chg="mod">
          <ac:chgData name="Shay Axelrod" userId="310b0d24785f8b3b" providerId="LiveId" clId="{7F4DFF95-729F-4F19-AF4E-8410B55E10BB}" dt="2020-06-24T13:16:30.248" v="13119" actId="14826"/>
          <ac:picMkLst>
            <pc:docMk/>
            <pc:sldMk cId="2408738812" sldId="309"/>
            <ac:picMk id="25" creationId="{C02F206D-9DF1-4FDF-B6C2-26A3AFA04C6D}"/>
          </ac:picMkLst>
        </pc:picChg>
      </pc:sldChg>
      <pc:sldChg chg="addSp delSp modSp add">
        <pc:chgData name="Shay Axelrod" userId="310b0d24785f8b3b" providerId="LiveId" clId="{7F4DFF95-729F-4F19-AF4E-8410B55E10BB}" dt="2020-06-24T13:18:01.269" v="13125" actId="164"/>
        <pc:sldMkLst>
          <pc:docMk/>
          <pc:sldMk cId="1680100899" sldId="310"/>
        </pc:sldMkLst>
        <pc:spChg chg="mod topLvl">
          <ac:chgData name="Shay Axelrod" userId="310b0d24785f8b3b" providerId="LiveId" clId="{7F4DFF95-729F-4F19-AF4E-8410B55E10BB}" dt="2020-06-24T13:18:01.269" v="13125" actId="164"/>
          <ac:spMkLst>
            <pc:docMk/>
            <pc:sldMk cId="1680100899" sldId="310"/>
            <ac:spMk id="21" creationId="{29A8135E-19AF-4A08-AB20-AEEEDA5FCB78}"/>
          </ac:spMkLst>
        </pc:spChg>
        <pc:spChg chg="add mod">
          <ac:chgData name="Shay Axelrod" userId="310b0d24785f8b3b" providerId="LiveId" clId="{7F4DFF95-729F-4F19-AF4E-8410B55E10BB}" dt="2020-06-24T13:16:41.019" v="13122"/>
          <ac:spMkLst>
            <pc:docMk/>
            <pc:sldMk cId="1680100899" sldId="310"/>
            <ac:spMk id="24" creationId="{C6E81BDF-AD8B-409E-AAF2-808B4E8E36D9}"/>
          </ac:spMkLst>
        </pc:spChg>
        <pc:spChg chg="add mod">
          <ac:chgData name="Shay Axelrod" userId="310b0d24785f8b3b" providerId="LiveId" clId="{7F4DFF95-729F-4F19-AF4E-8410B55E10BB}" dt="2020-06-24T13:16:41.019" v="13122"/>
          <ac:spMkLst>
            <pc:docMk/>
            <pc:sldMk cId="1680100899" sldId="310"/>
            <ac:spMk id="25" creationId="{360EAD7E-E89F-4DF7-BD37-B026219D3501}"/>
          </ac:spMkLst>
        </pc:spChg>
        <pc:spChg chg="mod">
          <ac:chgData name="Shay Axelrod" userId="310b0d24785f8b3b" providerId="LiveId" clId="{7F4DFF95-729F-4F19-AF4E-8410B55E10BB}" dt="2020-06-24T13:16:41.019" v="13122"/>
          <ac:spMkLst>
            <pc:docMk/>
            <pc:sldMk cId="1680100899" sldId="310"/>
            <ac:spMk id="28" creationId="{5BA56487-560A-46BB-A825-D7DA9FD53838}"/>
          </ac:spMkLst>
        </pc:spChg>
        <pc:spChg chg="mod">
          <ac:chgData name="Shay Axelrod" userId="310b0d24785f8b3b" providerId="LiveId" clId="{7F4DFF95-729F-4F19-AF4E-8410B55E10BB}" dt="2020-06-24T13:16:41.019" v="13122"/>
          <ac:spMkLst>
            <pc:docMk/>
            <pc:sldMk cId="1680100899" sldId="310"/>
            <ac:spMk id="29" creationId="{54A78203-BE7E-4135-A5F5-142B4BAC9917}"/>
          </ac:spMkLst>
        </pc:spChg>
        <pc:spChg chg="mod">
          <ac:chgData name="Shay Axelrod" userId="310b0d24785f8b3b" providerId="LiveId" clId="{7F4DFF95-729F-4F19-AF4E-8410B55E10BB}" dt="2020-06-24T13:16:41.019" v="13122"/>
          <ac:spMkLst>
            <pc:docMk/>
            <pc:sldMk cId="1680100899" sldId="310"/>
            <ac:spMk id="30" creationId="{6F4C618B-4B5B-444E-A519-24E0D89A1887}"/>
          </ac:spMkLst>
        </pc:spChg>
        <pc:spChg chg="mod">
          <ac:chgData name="Shay Axelrod" userId="310b0d24785f8b3b" providerId="LiveId" clId="{7F4DFF95-729F-4F19-AF4E-8410B55E10BB}" dt="2020-06-24T13:16:41.019" v="13122"/>
          <ac:spMkLst>
            <pc:docMk/>
            <pc:sldMk cId="1680100899" sldId="310"/>
            <ac:spMk id="31" creationId="{E3CEC494-6D97-4EFF-9ABF-B036FCABB2A5}"/>
          </ac:spMkLst>
        </pc:spChg>
        <pc:spChg chg="mod">
          <ac:chgData name="Shay Axelrod" userId="310b0d24785f8b3b" providerId="LiveId" clId="{7F4DFF95-729F-4F19-AF4E-8410B55E10BB}" dt="2020-06-24T13:16:41.019" v="13122"/>
          <ac:spMkLst>
            <pc:docMk/>
            <pc:sldMk cId="1680100899" sldId="310"/>
            <ac:spMk id="32" creationId="{E0969B2B-0124-450E-885C-FB947F7EB214}"/>
          </ac:spMkLst>
        </pc:spChg>
        <pc:spChg chg="mod">
          <ac:chgData name="Shay Axelrod" userId="310b0d24785f8b3b" providerId="LiveId" clId="{7F4DFF95-729F-4F19-AF4E-8410B55E10BB}" dt="2020-06-24T13:16:41.019" v="13122"/>
          <ac:spMkLst>
            <pc:docMk/>
            <pc:sldMk cId="1680100899" sldId="310"/>
            <ac:spMk id="33" creationId="{A913E1E3-2079-4924-8878-66E612FE6538}"/>
          </ac:spMkLst>
        </pc:spChg>
        <pc:spChg chg="mod">
          <ac:chgData name="Shay Axelrod" userId="310b0d24785f8b3b" providerId="LiveId" clId="{7F4DFF95-729F-4F19-AF4E-8410B55E10BB}" dt="2020-06-24T13:16:41.019" v="13122"/>
          <ac:spMkLst>
            <pc:docMk/>
            <pc:sldMk cId="1680100899" sldId="310"/>
            <ac:spMk id="34" creationId="{36E33DA2-6EFF-4619-AD77-80CACCC67997}"/>
          </ac:spMkLst>
        </pc:spChg>
        <pc:spChg chg="mod">
          <ac:chgData name="Shay Axelrod" userId="310b0d24785f8b3b" providerId="LiveId" clId="{7F4DFF95-729F-4F19-AF4E-8410B55E10BB}" dt="2020-06-24T13:16:41.019" v="13122"/>
          <ac:spMkLst>
            <pc:docMk/>
            <pc:sldMk cId="1680100899" sldId="310"/>
            <ac:spMk id="35" creationId="{5EACF563-3B2E-486B-BB6B-50467B6B161A}"/>
          </ac:spMkLst>
        </pc:spChg>
        <pc:grpChg chg="add mod">
          <ac:chgData name="Shay Axelrod" userId="310b0d24785f8b3b" providerId="LiveId" clId="{7F4DFF95-729F-4F19-AF4E-8410B55E10BB}" dt="2020-06-24T13:18:01.269" v="13125" actId="164"/>
          <ac:grpSpMkLst>
            <pc:docMk/>
            <pc:sldMk cId="1680100899" sldId="310"/>
            <ac:grpSpMk id="2" creationId="{01F4270C-3562-4FFD-95D9-999DBFBECE8C}"/>
          </ac:grpSpMkLst>
        </pc:grpChg>
        <pc:grpChg chg="add del mod">
          <ac:chgData name="Shay Axelrod" userId="310b0d24785f8b3b" providerId="LiveId" clId="{7F4DFF95-729F-4F19-AF4E-8410B55E10BB}" dt="2020-06-24T13:16:57.252" v="13123" actId="165"/>
          <ac:grpSpMkLst>
            <pc:docMk/>
            <pc:sldMk cId="1680100899" sldId="310"/>
            <ac:grpSpMk id="18" creationId="{63DBB758-F1BC-4F9A-B412-2C43A52A36A9}"/>
          </ac:grpSpMkLst>
        </pc:grpChg>
        <pc:grpChg chg="add mod">
          <ac:chgData name="Shay Axelrod" userId="310b0d24785f8b3b" providerId="LiveId" clId="{7F4DFF95-729F-4F19-AF4E-8410B55E10BB}" dt="2020-06-24T13:16:41.019" v="13122"/>
          <ac:grpSpMkLst>
            <pc:docMk/>
            <pc:sldMk cId="1680100899" sldId="310"/>
            <ac:grpSpMk id="26" creationId="{82644BF4-0ACA-44A7-ACEE-B2C9A1675B59}"/>
          </ac:grpSpMkLst>
        </pc:grpChg>
        <pc:grpChg chg="mod">
          <ac:chgData name="Shay Axelrod" userId="310b0d24785f8b3b" providerId="LiveId" clId="{7F4DFF95-729F-4F19-AF4E-8410B55E10BB}" dt="2020-06-24T13:16:41.019" v="13122"/>
          <ac:grpSpMkLst>
            <pc:docMk/>
            <pc:sldMk cId="1680100899" sldId="310"/>
            <ac:grpSpMk id="27" creationId="{107FCF63-35DB-46FC-B2C0-F7D015F55F7B}"/>
          </ac:grpSpMkLst>
        </pc:grpChg>
        <pc:picChg chg="mod topLvl">
          <ac:chgData name="Shay Axelrod" userId="310b0d24785f8b3b" providerId="LiveId" clId="{7F4DFF95-729F-4F19-AF4E-8410B55E10BB}" dt="2020-06-24T13:18:01.269" v="13125" actId="164"/>
          <ac:picMkLst>
            <pc:docMk/>
            <pc:sldMk cId="1680100899" sldId="310"/>
            <ac:picMk id="19" creationId="{607AA871-20BB-40B9-BEF9-5AF64271FF10}"/>
          </ac:picMkLst>
        </pc:picChg>
      </pc:sldChg>
      <pc:sldChg chg="addSp modSp add">
        <pc:chgData name="Shay Axelrod" userId="310b0d24785f8b3b" providerId="LiveId" clId="{7F4DFF95-729F-4F19-AF4E-8410B55E10BB}" dt="2020-06-24T13:18:29.321" v="13129" actId="14826"/>
        <pc:sldMkLst>
          <pc:docMk/>
          <pc:sldMk cId="1257795257" sldId="311"/>
        </pc:sldMkLst>
        <pc:spChg chg="add mod">
          <ac:chgData name="Shay Axelrod" userId="310b0d24785f8b3b" providerId="LiveId" clId="{7F4DFF95-729F-4F19-AF4E-8410B55E10BB}" dt="2020-06-24T13:18:23.747" v="13128"/>
          <ac:spMkLst>
            <pc:docMk/>
            <pc:sldMk cId="1257795257" sldId="311"/>
            <ac:spMk id="18" creationId="{B9D7EF31-4FC0-4D6D-92FB-5C226B6354F0}"/>
          </ac:spMkLst>
        </pc:spChg>
        <pc:spChg chg="mod">
          <ac:chgData name="Shay Axelrod" userId="310b0d24785f8b3b" providerId="LiveId" clId="{7F4DFF95-729F-4F19-AF4E-8410B55E10BB}" dt="2020-06-24T13:18:29.321" v="13129" actId="14826"/>
          <ac:spMkLst>
            <pc:docMk/>
            <pc:sldMk cId="1257795257" sldId="311"/>
            <ac:spMk id="29" creationId="{EBAF46C1-E7E8-4696-8310-5C04F8114A66}"/>
          </ac:spMkLst>
        </pc:spChg>
        <pc:spChg chg="mod">
          <ac:chgData name="Shay Axelrod" userId="310b0d24785f8b3b" providerId="LiveId" clId="{7F4DFF95-729F-4F19-AF4E-8410B55E10BB}" dt="2020-06-24T13:18:29.321" v="13129" actId="14826"/>
          <ac:spMkLst>
            <pc:docMk/>
            <pc:sldMk cId="1257795257" sldId="311"/>
            <ac:spMk id="30" creationId="{B09F9703-3E34-469D-92EF-F7FEF7FA92F5}"/>
          </ac:spMkLst>
        </pc:spChg>
        <pc:spChg chg="mod">
          <ac:chgData name="Shay Axelrod" userId="310b0d24785f8b3b" providerId="LiveId" clId="{7F4DFF95-729F-4F19-AF4E-8410B55E10BB}" dt="2020-06-24T13:18:29.321" v="13129" actId="14826"/>
          <ac:spMkLst>
            <pc:docMk/>
            <pc:sldMk cId="1257795257" sldId="311"/>
            <ac:spMk id="31" creationId="{B88CBDB3-1538-4D00-87D6-6A245EBE7A89}"/>
          </ac:spMkLst>
        </pc:spChg>
        <pc:spChg chg="mod">
          <ac:chgData name="Shay Axelrod" userId="310b0d24785f8b3b" providerId="LiveId" clId="{7F4DFF95-729F-4F19-AF4E-8410B55E10BB}" dt="2020-06-24T13:18:29.321" v="13129" actId="14826"/>
          <ac:spMkLst>
            <pc:docMk/>
            <pc:sldMk cId="1257795257" sldId="311"/>
            <ac:spMk id="32" creationId="{428EF8F0-1436-4A6F-B93D-94A441A07067}"/>
          </ac:spMkLst>
        </pc:spChg>
        <pc:spChg chg="mod">
          <ac:chgData name="Shay Axelrod" userId="310b0d24785f8b3b" providerId="LiveId" clId="{7F4DFF95-729F-4F19-AF4E-8410B55E10BB}" dt="2020-06-24T13:18:29.321" v="13129" actId="14826"/>
          <ac:spMkLst>
            <pc:docMk/>
            <pc:sldMk cId="1257795257" sldId="311"/>
            <ac:spMk id="33" creationId="{0F032CD5-8BBB-4D90-AE01-8785AE4176BD}"/>
          </ac:spMkLst>
        </pc:spChg>
        <pc:spChg chg="mod">
          <ac:chgData name="Shay Axelrod" userId="310b0d24785f8b3b" providerId="LiveId" clId="{7F4DFF95-729F-4F19-AF4E-8410B55E10BB}" dt="2020-06-24T13:18:29.321" v="13129" actId="14826"/>
          <ac:spMkLst>
            <pc:docMk/>
            <pc:sldMk cId="1257795257" sldId="311"/>
            <ac:spMk id="34" creationId="{5DA90077-3AC7-4619-8405-157F61ECBA79}"/>
          </ac:spMkLst>
        </pc:spChg>
        <pc:spChg chg="mod">
          <ac:chgData name="Shay Axelrod" userId="310b0d24785f8b3b" providerId="LiveId" clId="{7F4DFF95-729F-4F19-AF4E-8410B55E10BB}" dt="2020-06-24T13:18:29.321" v="13129" actId="14826"/>
          <ac:spMkLst>
            <pc:docMk/>
            <pc:sldMk cId="1257795257" sldId="311"/>
            <ac:spMk id="35" creationId="{14D49F00-E505-45CD-98FA-734B8B8F22EC}"/>
          </ac:spMkLst>
        </pc:spChg>
        <pc:spChg chg="mod">
          <ac:chgData name="Shay Axelrod" userId="310b0d24785f8b3b" providerId="LiveId" clId="{7F4DFF95-729F-4F19-AF4E-8410B55E10BB}" dt="2020-06-24T13:18:29.321" v="13129" actId="14826"/>
          <ac:spMkLst>
            <pc:docMk/>
            <pc:sldMk cId="1257795257" sldId="311"/>
            <ac:spMk id="36" creationId="{F000DBD8-7830-41C5-898D-DBF1D6E4CFED}"/>
          </ac:spMkLst>
        </pc:spChg>
        <pc:spChg chg="add mod">
          <ac:chgData name="Shay Axelrod" userId="310b0d24785f8b3b" providerId="LiveId" clId="{7F4DFF95-729F-4F19-AF4E-8410B55E10BB}" dt="2020-06-24T13:18:23.747" v="13128"/>
          <ac:spMkLst>
            <pc:docMk/>
            <pc:sldMk cId="1257795257" sldId="311"/>
            <ac:spMk id="37" creationId="{FC4FFE2B-C55E-4838-9067-46C8CC8BF10D}"/>
          </ac:spMkLst>
        </pc:spChg>
        <pc:spChg chg="add mod">
          <ac:chgData name="Shay Axelrod" userId="310b0d24785f8b3b" providerId="LiveId" clId="{7F4DFF95-729F-4F19-AF4E-8410B55E10BB}" dt="2020-06-24T13:18:23.747" v="13128"/>
          <ac:spMkLst>
            <pc:docMk/>
            <pc:sldMk cId="1257795257" sldId="311"/>
            <ac:spMk id="38" creationId="{2930B7E6-BF98-4F8E-B0F9-F33F919D7D03}"/>
          </ac:spMkLst>
        </pc:spChg>
        <pc:grpChg chg="add mod">
          <ac:chgData name="Shay Axelrod" userId="310b0d24785f8b3b" providerId="LiveId" clId="{7F4DFF95-729F-4F19-AF4E-8410B55E10BB}" dt="2020-06-24T13:18:29.321" v="13129" actId="14826"/>
          <ac:grpSpMkLst>
            <pc:docMk/>
            <pc:sldMk cId="1257795257" sldId="311"/>
            <ac:grpSpMk id="19" creationId="{3858A828-71C5-4C90-8367-41F330B0007E}"/>
          </ac:grpSpMkLst>
        </pc:grpChg>
        <pc:grpChg chg="mod">
          <ac:chgData name="Shay Axelrod" userId="310b0d24785f8b3b" providerId="LiveId" clId="{7F4DFF95-729F-4F19-AF4E-8410B55E10BB}" dt="2020-06-24T13:18:29.321" v="13129" actId="14826"/>
          <ac:grpSpMkLst>
            <pc:docMk/>
            <pc:sldMk cId="1257795257" sldId="311"/>
            <ac:grpSpMk id="24" creationId="{B64C2B25-E6DA-44A3-90CB-D10CAD37DA0E}"/>
          </ac:grpSpMkLst>
        </pc:grpChg>
        <pc:grpChg chg="mod">
          <ac:chgData name="Shay Axelrod" userId="310b0d24785f8b3b" providerId="LiveId" clId="{7F4DFF95-729F-4F19-AF4E-8410B55E10BB}" dt="2020-06-24T13:18:29.321" v="13129" actId="14826"/>
          <ac:grpSpMkLst>
            <pc:docMk/>
            <pc:sldMk cId="1257795257" sldId="311"/>
            <ac:grpSpMk id="25" creationId="{E4DE771F-7EE0-4BA3-BCC7-056E6D04DAF8}"/>
          </ac:grpSpMkLst>
        </pc:grpChg>
        <pc:grpChg chg="mod">
          <ac:chgData name="Shay Axelrod" userId="310b0d24785f8b3b" providerId="LiveId" clId="{7F4DFF95-729F-4F19-AF4E-8410B55E10BB}" dt="2020-06-24T13:18:29.321" v="13129" actId="14826"/>
          <ac:grpSpMkLst>
            <pc:docMk/>
            <pc:sldMk cId="1257795257" sldId="311"/>
            <ac:grpSpMk id="26" creationId="{48E01861-FC60-4A15-B2EB-724F80A4395E}"/>
          </ac:grpSpMkLst>
        </pc:grpChg>
        <pc:grpChg chg="mod">
          <ac:chgData name="Shay Axelrod" userId="310b0d24785f8b3b" providerId="LiveId" clId="{7F4DFF95-729F-4F19-AF4E-8410B55E10BB}" dt="2020-06-24T13:18:29.321" v="13129" actId="14826"/>
          <ac:grpSpMkLst>
            <pc:docMk/>
            <pc:sldMk cId="1257795257" sldId="311"/>
            <ac:grpSpMk id="27" creationId="{A5217247-F4CB-4460-B90F-0546F6F1CBFA}"/>
          </ac:grpSpMkLst>
        </pc:grpChg>
        <pc:grpChg chg="mod">
          <ac:chgData name="Shay Axelrod" userId="310b0d24785f8b3b" providerId="LiveId" clId="{7F4DFF95-729F-4F19-AF4E-8410B55E10BB}" dt="2020-06-24T13:18:29.321" v="13129" actId="14826"/>
          <ac:grpSpMkLst>
            <pc:docMk/>
            <pc:sldMk cId="1257795257" sldId="311"/>
            <ac:grpSpMk id="28" creationId="{8A222568-AA76-4391-8018-671B69E293C1}"/>
          </ac:grpSpMkLst>
        </pc:grpChg>
        <pc:picChg chg="mod">
          <ac:chgData name="Shay Axelrod" userId="310b0d24785f8b3b" providerId="LiveId" clId="{7F4DFF95-729F-4F19-AF4E-8410B55E10BB}" dt="2020-06-24T13:18:29.321" v="13129" actId="14826"/>
          <ac:picMkLst>
            <pc:docMk/>
            <pc:sldMk cId="1257795257" sldId="311"/>
            <ac:picMk id="21" creationId="{C928CA68-2207-49AB-AB9B-ED0EE4ECAD9F}"/>
          </ac:picMkLst>
        </pc:picChg>
      </pc:sldChg>
      <pc:sldChg chg="add del">
        <pc:chgData name="Shay Axelrod" userId="310b0d24785f8b3b" providerId="LiveId" clId="{7F4DFF95-729F-4F19-AF4E-8410B55E10BB}" dt="2020-06-24T13:16:07.881" v="13116"/>
        <pc:sldMkLst>
          <pc:docMk/>
          <pc:sldMk cId="3373689119" sldId="311"/>
        </pc:sldMkLst>
      </pc:sldChg>
      <pc:sldChg chg="addSp modSp add">
        <pc:chgData name="Shay Axelrod" userId="310b0d24785f8b3b" providerId="LiveId" clId="{7F4DFF95-729F-4F19-AF4E-8410B55E10BB}" dt="2020-06-24T13:18:41.924" v="13132"/>
        <pc:sldMkLst>
          <pc:docMk/>
          <pc:sldMk cId="4041660968" sldId="312"/>
        </pc:sldMkLst>
        <pc:spChg chg="add mod">
          <ac:chgData name="Shay Axelrod" userId="310b0d24785f8b3b" providerId="LiveId" clId="{7F4DFF95-729F-4F19-AF4E-8410B55E10BB}" dt="2020-06-24T13:18:41.924" v="13132"/>
          <ac:spMkLst>
            <pc:docMk/>
            <pc:sldMk cId="4041660968" sldId="312"/>
            <ac:spMk id="18" creationId="{6453807E-36E3-4C0F-A257-E049E4FDA23A}"/>
          </ac:spMkLst>
        </pc:spChg>
        <pc:spChg chg="mod">
          <ac:chgData name="Shay Axelrod" userId="310b0d24785f8b3b" providerId="LiveId" clId="{7F4DFF95-729F-4F19-AF4E-8410B55E10BB}" dt="2020-06-24T13:18:41.924" v="13132"/>
          <ac:spMkLst>
            <pc:docMk/>
            <pc:sldMk cId="4041660968" sldId="312"/>
            <ac:spMk id="21" creationId="{307E0D81-EDF4-4474-B7CB-C9FDE7BD00DA}"/>
          </ac:spMkLst>
        </pc:spChg>
        <pc:spChg chg="mod">
          <ac:chgData name="Shay Axelrod" userId="310b0d24785f8b3b" providerId="LiveId" clId="{7F4DFF95-729F-4F19-AF4E-8410B55E10BB}" dt="2020-06-24T13:18:41.924" v="13132"/>
          <ac:spMkLst>
            <pc:docMk/>
            <pc:sldMk cId="4041660968" sldId="312"/>
            <ac:spMk id="24" creationId="{EB668708-E99D-4EF1-B82D-31F1993970CA}"/>
          </ac:spMkLst>
        </pc:spChg>
        <pc:spChg chg="mod">
          <ac:chgData name="Shay Axelrod" userId="310b0d24785f8b3b" providerId="LiveId" clId="{7F4DFF95-729F-4F19-AF4E-8410B55E10BB}" dt="2020-06-24T13:18:41.924" v="13132"/>
          <ac:spMkLst>
            <pc:docMk/>
            <pc:sldMk cId="4041660968" sldId="312"/>
            <ac:spMk id="25" creationId="{2739018B-C809-49DB-AA7E-C9B35E2C04E1}"/>
          </ac:spMkLst>
        </pc:spChg>
        <pc:spChg chg="mod">
          <ac:chgData name="Shay Axelrod" userId="310b0d24785f8b3b" providerId="LiveId" clId="{7F4DFF95-729F-4F19-AF4E-8410B55E10BB}" dt="2020-06-24T13:18:41.924" v="13132"/>
          <ac:spMkLst>
            <pc:docMk/>
            <pc:sldMk cId="4041660968" sldId="312"/>
            <ac:spMk id="26" creationId="{79228F1B-E373-4443-99EB-ED7809240805}"/>
          </ac:spMkLst>
        </pc:spChg>
        <pc:spChg chg="add mod">
          <ac:chgData name="Shay Axelrod" userId="310b0d24785f8b3b" providerId="LiveId" clId="{7F4DFF95-729F-4F19-AF4E-8410B55E10BB}" dt="2020-06-24T13:18:41.924" v="13132"/>
          <ac:spMkLst>
            <pc:docMk/>
            <pc:sldMk cId="4041660968" sldId="312"/>
            <ac:spMk id="27" creationId="{9637FE86-BE1D-4B21-B52E-43663BE96167}"/>
          </ac:spMkLst>
        </pc:spChg>
        <pc:spChg chg="add mod">
          <ac:chgData name="Shay Axelrod" userId="310b0d24785f8b3b" providerId="LiveId" clId="{7F4DFF95-729F-4F19-AF4E-8410B55E10BB}" dt="2020-06-24T13:18:41.924" v="13132"/>
          <ac:spMkLst>
            <pc:docMk/>
            <pc:sldMk cId="4041660968" sldId="312"/>
            <ac:spMk id="28" creationId="{25F90432-ACE2-4AA8-86E5-053322FE6ABF}"/>
          </ac:spMkLst>
        </pc:spChg>
        <pc:spChg chg="mod">
          <ac:chgData name="Shay Axelrod" userId="310b0d24785f8b3b" providerId="LiveId" clId="{7F4DFF95-729F-4F19-AF4E-8410B55E10BB}" dt="2020-06-24T13:18:41.924" v="13132"/>
          <ac:spMkLst>
            <pc:docMk/>
            <pc:sldMk cId="4041660968" sldId="312"/>
            <ac:spMk id="30" creationId="{61DC7DEF-C24A-4007-937F-0788BF6B145F}"/>
          </ac:spMkLst>
        </pc:spChg>
        <pc:spChg chg="mod">
          <ac:chgData name="Shay Axelrod" userId="310b0d24785f8b3b" providerId="LiveId" clId="{7F4DFF95-729F-4F19-AF4E-8410B55E10BB}" dt="2020-06-24T13:18:41.924" v="13132"/>
          <ac:spMkLst>
            <pc:docMk/>
            <pc:sldMk cId="4041660968" sldId="312"/>
            <ac:spMk id="31" creationId="{25007F3A-6F64-4FAA-A5BE-7EF915CF649C}"/>
          </ac:spMkLst>
        </pc:spChg>
        <pc:spChg chg="mod">
          <ac:chgData name="Shay Axelrod" userId="310b0d24785f8b3b" providerId="LiveId" clId="{7F4DFF95-729F-4F19-AF4E-8410B55E10BB}" dt="2020-06-24T13:18:41.924" v="13132"/>
          <ac:spMkLst>
            <pc:docMk/>
            <pc:sldMk cId="4041660968" sldId="312"/>
            <ac:spMk id="32" creationId="{DAE6FF8C-27B7-491A-BD3C-F93CFD46E239}"/>
          </ac:spMkLst>
        </pc:spChg>
        <pc:spChg chg="add mod">
          <ac:chgData name="Shay Axelrod" userId="310b0d24785f8b3b" providerId="LiveId" clId="{7F4DFF95-729F-4F19-AF4E-8410B55E10BB}" dt="2020-06-24T13:18:41.924" v="13132"/>
          <ac:spMkLst>
            <pc:docMk/>
            <pc:sldMk cId="4041660968" sldId="312"/>
            <ac:spMk id="33" creationId="{ECC548CA-20D3-4934-8F34-F31A3B0EFE92}"/>
          </ac:spMkLst>
        </pc:spChg>
        <pc:spChg chg="add mod">
          <ac:chgData name="Shay Axelrod" userId="310b0d24785f8b3b" providerId="LiveId" clId="{7F4DFF95-729F-4F19-AF4E-8410B55E10BB}" dt="2020-06-24T13:18:41.924" v="13132"/>
          <ac:spMkLst>
            <pc:docMk/>
            <pc:sldMk cId="4041660968" sldId="312"/>
            <ac:spMk id="34" creationId="{6F525DF5-F4D6-4653-86E0-D76964F67C71}"/>
          </ac:spMkLst>
        </pc:spChg>
        <pc:spChg chg="add mod">
          <ac:chgData name="Shay Axelrod" userId="310b0d24785f8b3b" providerId="LiveId" clId="{7F4DFF95-729F-4F19-AF4E-8410B55E10BB}" dt="2020-06-24T13:18:41.924" v="13132"/>
          <ac:spMkLst>
            <pc:docMk/>
            <pc:sldMk cId="4041660968" sldId="312"/>
            <ac:spMk id="35" creationId="{6EFAA52D-B585-4D41-862A-413604E70C53}"/>
          </ac:spMkLst>
        </pc:spChg>
        <pc:spChg chg="add mod">
          <ac:chgData name="Shay Axelrod" userId="310b0d24785f8b3b" providerId="LiveId" clId="{7F4DFF95-729F-4F19-AF4E-8410B55E10BB}" dt="2020-06-24T13:18:41.924" v="13132"/>
          <ac:spMkLst>
            <pc:docMk/>
            <pc:sldMk cId="4041660968" sldId="312"/>
            <ac:spMk id="36" creationId="{C701D0E9-91DC-4F8D-B4D5-D87538BAEF17}"/>
          </ac:spMkLst>
        </pc:spChg>
        <pc:grpChg chg="add mod">
          <ac:chgData name="Shay Axelrod" userId="310b0d24785f8b3b" providerId="LiveId" clId="{7F4DFF95-729F-4F19-AF4E-8410B55E10BB}" dt="2020-06-24T13:18:41.924" v="13132"/>
          <ac:grpSpMkLst>
            <pc:docMk/>
            <pc:sldMk cId="4041660968" sldId="312"/>
            <ac:grpSpMk id="19" creationId="{0A1B0A90-BF40-4561-A536-AFFEB615361E}"/>
          </ac:grpSpMkLst>
        </pc:grpChg>
        <pc:grpChg chg="add mod">
          <ac:chgData name="Shay Axelrod" userId="310b0d24785f8b3b" providerId="LiveId" clId="{7F4DFF95-729F-4F19-AF4E-8410B55E10BB}" dt="2020-06-24T13:18:41.924" v="13132"/>
          <ac:grpSpMkLst>
            <pc:docMk/>
            <pc:sldMk cId="4041660968" sldId="312"/>
            <ac:grpSpMk id="29" creationId="{33249199-2D8C-462A-919B-7D33C4532E47}"/>
          </ac:grpSpMkLst>
        </pc:grpChg>
      </pc:sldChg>
      <pc:sldChg chg="addSp modSp add">
        <pc:chgData name="Shay Axelrod" userId="310b0d24785f8b3b" providerId="LiveId" clId="{7F4DFF95-729F-4F19-AF4E-8410B55E10BB}" dt="2020-06-24T13:18:49.973" v="13135"/>
        <pc:sldMkLst>
          <pc:docMk/>
          <pc:sldMk cId="134287183" sldId="313"/>
        </pc:sldMkLst>
        <pc:spChg chg="add mod">
          <ac:chgData name="Shay Axelrod" userId="310b0d24785f8b3b" providerId="LiveId" clId="{7F4DFF95-729F-4F19-AF4E-8410B55E10BB}" dt="2020-06-24T13:18:49.973" v="13135"/>
          <ac:spMkLst>
            <pc:docMk/>
            <pc:sldMk cId="134287183" sldId="313"/>
            <ac:spMk id="18" creationId="{FF6F0BC4-81EC-43E4-8142-206EE1AD14E5}"/>
          </ac:spMkLst>
        </pc:spChg>
        <pc:spChg chg="add mod">
          <ac:chgData name="Shay Axelrod" userId="310b0d24785f8b3b" providerId="LiveId" clId="{7F4DFF95-729F-4F19-AF4E-8410B55E10BB}" dt="2020-06-24T13:18:49.973" v="13135"/>
          <ac:spMkLst>
            <pc:docMk/>
            <pc:sldMk cId="134287183" sldId="313"/>
            <ac:spMk id="19" creationId="{4EB38BBA-99DF-4807-B2B6-16B2A9F7A4B7}"/>
          </ac:spMkLst>
        </pc:spChg>
        <pc:spChg chg="mod">
          <ac:chgData name="Shay Axelrod" userId="310b0d24785f8b3b" providerId="LiveId" clId="{7F4DFF95-729F-4F19-AF4E-8410B55E10BB}" dt="2020-06-24T13:18:49.973" v="13135"/>
          <ac:spMkLst>
            <pc:docMk/>
            <pc:sldMk cId="134287183" sldId="313"/>
            <ac:spMk id="26" creationId="{FF4C6EDB-AAFB-45A2-9B0F-E82A563C893B}"/>
          </ac:spMkLst>
        </pc:spChg>
        <pc:spChg chg="mod">
          <ac:chgData name="Shay Axelrod" userId="310b0d24785f8b3b" providerId="LiveId" clId="{7F4DFF95-729F-4F19-AF4E-8410B55E10BB}" dt="2020-06-24T13:18:49.973" v="13135"/>
          <ac:spMkLst>
            <pc:docMk/>
            <pc:sldMk cId="134287183" sldId="313"/>
            <ac:spMk id="27" creationId="{252220CB-8809-414B-A4BD-7F8DF45AA0A1}"/>
          </ac:spMkLst>
        </pc:spChg>
        <pc:spChg chg="mod">
          <ac:chgData name="Shay Axelrod" userId="310b0d24785f8b3b" providerId="LiveId" clId="{7F4DFF95-729F-4F19-AF4E-8410B55E10BB}" dt="2020-06-24T13:18:49.973" v="13135"/>
          <ac:spMkLst>
            <pc:docMk/>
            <pc:sldMk cId="134287183" sldId="313"/>
            <ac:spMk id="28" creationId="{404A8268-6AD5-47B8-9649-758977FEE555}"/>
          </ac:spMkLst>
        </pc:spChg>
        <pc:spChg chg="mod">
          <ac:chgData name="Shay Axelrod" userId="310b0d24785f8b3b" providerId="LiveId" clId="{7F4DFF95-729F-4F19-AF4E-8410B55E10BB}" dt="2020-06-24T13:18:49.973" v="13135"/>
          <ac:spMkLst>
            <pc:docMk/>
            <pc:sldMk cId="134287183" sldId="313"/>
            <ac:spMk id="29" creationId="{DB9FA809-A155-4669-BF8D-F2AE5947AA8C}"/>
          </ac:spMkLst>
        </pc:spChg>
        <pc:spChg chg="mod">
          <ac:chgData name="Shay Axelrod" userId="310b0d24785f8b3b" providerId="LiveId" clId="{7F4DFF95-729F-4F19-AF4E-8410B55E10BB}" dt="2020-06-24T13:18:49.973" v="13135"/>
          <ac:spMkLst>
            <pc:docMk/>
            <pc:sldMk cId="134287183" sldId="313"/>
            <ac:spMk id="30" creationId="{A559F263-1800-49BF-BDE3-A575CA8EC942}"/>
          </ac:spMkLst>
        </pc:spChg>
        <pc:spChg chg="mod">
          <ac:chgData name="Shay Axelrod" userId="310b0d24785f8b3b" providerId="LiveId" clId="{7F4DFF95-729F-4F19-AF4E-8410B55E10BB}" dt="2020-06-24T13:18:49.973" v="13135"/>
          <ac:spMkLst>
            <pc:docMk/>
            <pc:sldMk cId="134287183" sldId="313"/>
            <ac:spMk id="31" creationId="{A5A735F3-2253-43DA-805A-94DD88774311}"/>
          </ac:spMkLst>
        </pc:spChg>
        <pc:spChg chg="mod">
          <ac:chgData name="Shay Axelrod" userId="310b0d24785f8b3b" providerId="LiveId" clId="{7F4DFF95-729F-4F19-AF4E-8410B55E10BB}" dt="2020-06-24T13:18:49.973" v="13135"/>
          <ac:spMkLst>
            <pc:docMk/>
            <pc:sldMk cId="134287183" sldId="313"/>
            <ac:spMk id="32" creationId="{AFD01D85-F852-493B-BD1D-74A43DF0D8AE}"/>
          </ac:spMkLst>
        </pc:spChg>
        <pc:spChg chg="mod">
          <ac:chgData name="Shay Axelrod" userId="310b0d24785f8b3b" providerId="LiveId" clId="{7F4DFF95-729F-4F19-AF4E-8410B55E10BB}" dt="2020-06-24T13:18:49.973" v="13135"/>
          <ac:spMkLst>
            <pc:docMk/>
            <pc:sldMk cId="134287183" sldId="313"/>
            <ac:spMk id="33" creationId="{B512DBC1-2CD0-4DC3-A60F-A89CC7CB0FE4}"/>
          </ac:spMkLst>
        </pc:spChg>
        <pc:spChg chg="mod">
          <ac:chgData name="Shay Axelrod" userId="310b0d24785f8b3b" providerId="LiveId" clId="{7F4DFF95-729F-4F19-AF4E-8410B55E10BB}" dt="2020-06-24T13:18:49.973" v="13135"/>
          <ac:spMkLst>
            <pc:docMk/>
            <pc:sldMk cId="134287183" sldId="313"/>
            <ac:spMk id="34" creationId="{01708C88-0BE1-467F-B73B-7E3B3AE72C94}"/>
          </ac:spMkLst>
        </pc:spChg>
        <pc:spChg chg="add mod">
          <ac:chgData name="Shay Axelrod" userId="310b0d24785f8b3b" providerId="LiveId" clId="{7F4DFF95-729F-4F19-AF4E-8410B55E10BB}" dt="2020-06-24T13:18:49.973" v="13135"/>
          <ac:spMkLst>
            <pc:docMk/>
            <pc:sldMk cId="134287183" sldId="313"/>
            <ac:spMk id="35" creationId="{3B76DAB1-724D-432B-94BB-335446E648FF}"/>
          </ac:spMkLst>
        </pc:spChg>
        <pc:spChg chg="add mod">
          <ac:chgData name="Shay Axelrod" userId="310b0d24785f8b3b" providerId="LiveId" clId="{7F4DFF95-729F-4F19-AF4E-8410B55E10BB}" dt="2020-06-24T13:18:49.973" v="13135"/>
          <ac:spMkLst>
            <pc:docMk/>
            <pc:sldMk cId="134287183" sldId="313"/>
            <ac:spMk id="36" creationId="{7FBEB808-77E1-4A15-8C44-FE646BBD4A24}"/>
          </ac:spMkLst>
        </pc:spChg>
        <pc:grpChg chg="add mod">
          <ac:chgData name="Shay Axelrod" userId="310b0d24785f8b3b" providerId="LiveId" clId="{7F4DFF95-729F-4F19-AF4E-8410B55E10BB}" dt="2020-06-24T13:18:49.973" v="13135"/>
          <ac:grpSpMkLst>
            <pc:docMk/>
            <pc:sldMk cId="134287183" sldId="313"/>
            <ac:grpSpMk id="21" creationId="{DD8A4DD5-CC60-4957-818E-1E30900575CA}"/>
          </ac:grpSpMkLst>
        </pc:grpChg>
        <pc:grpChg chg="mod">
          <ac:chgData name="Shay Axelrod" userId="310b0d24785f8b3b" providerId="LiveId" clId="{7F4DFF95-729F-4F19-AF4E-8410B55E10BB}" dt="2020-06-24T13:18:49.973" v="13135"/>
          <ac:grpSpMkLst>
            <pc:docMk/>
            <pc:sldMk cId="134287183" sldId="313"/>
            <ac:grpSpMk id="24" creationId="{B897BBB3-17E4-4595-9BDC-285CCEB0075F}"/>
          </ac:grpSpMkLst>
        </pc:grpChg>
        <pc:grpChg chg="mod">
          <ac:chgData name="Shay Axelrod" userId="310b0d24785f8b3b" providerId="LiveId" clId="{7F4DFF95-729F-4F19-AF4E-8410B55E10BB}" dt="2020-06-24T13:18:49.973" v="13135"/>
          <ac:grpSpMkLst>
            <pc:docMk/>
            <pc:sldMk cId="134287183" sldId="313"/>
            <ac:grpSpMk id="25" creationId="{42667E88-AAA4-407F-8AA3-501A78859AFE}"/>
          </ac:grpSpMkLst>
        </pc:grpChg>
      </pc:sldChg>
      <pc:sldChg chg="addSp modSp add">
        <pc:chgData name="Shay Axelrod" userId="310b0d24785f8b3b" providerId="LiveId" clId="{7F4DFF95-729F-4F19-AF4E-8410B55E10BB}" dt="2020-06-24T13:19:05.124" v="13139" actId="14826"/>
        <pc:sldMkLst>
          <pc:docMk/>
          <pc:sldMk cId="783061929" sldId="314"/>
        </pc:sldMkLst>
        <pc:spChg chg="add mod">
          <ac:chgData name="Shay Axelrod" userId="310b0d24785f8b3b" providerId="LiveId" clId="{7F4DFF95-729F-4F19-AF4E-8410B55E10BB}" dt="2020-06-24T13:18:56.969" v="13138"/>
          <ac:spMkLst>
            <pc:docMk/>
            <pc:sldMk cId="783061929" sldId="314"/>
            <ac:spMk id="18" creationId="{18BD1A29-3E81-40E9-B21E-59C943254BC5}"/>
          </ac:spMkLst>
        </pc:spChg>
        <pc:spChg chg="mod">
          <ac:chgData name="Shay Axelrod" userId="310b0d24785f8b3b" providerId="LiveId" clId="{7F4DFF95-729F-4F19-AF4E-8410B55E10BB}" dt="2020-06-24T13:19:05.124" v="13139" actId="14826"/>
          <ac:spMkLst>
            <pc:docMk/>
            <pc:sldMk cId="783061929" sldId="314"/>
            <ac:spMk id="29" creationId="{3D2DC3C4-804D-44C0-8132-F0BF77D11037}"/>
          </ac:spMkLst>
        </pc:spChg>
        <pc:spChg chg="mod">
          <ac:chgData name="Shay Axelrod" userId="310b0d24785f8b3b" providerId="LiveId" clId="{7F4DFF95-729F-4F19-AF4E-8410B55E10BB}" dt="2020-06-24T13:19:05.124" v="13139" actId="14826"/>
          <ac:spMkLst>
            <pc:docMk/>
            <pc:sldMk cId="783061929" sldId="314"/>
            <ac:spMk id="30" creationId="{025E5F4A-5000-4730-86A9-1481C7D2FFB9}"/>
          </ac:spMkLst>
        </pc:spChg>
        <pc:spChg chg="mod">
          <ac:chgData name="Shay Axelrod" userId="310b0d24785f8b3b" providerId="LiveId" clId="{7F4DFF95-729F-4F19-AF4E-8410B55E10BB}" dt="2020-06-24T13:19:05.124" v="13139" actId="14826"/>
          <ac:spMkLst>
            <pc:docMk/>
            <pc:sldMk cId="783061929" sldId="314"/>
            <ac:spMk id="31" creationId="{FB4A69F1-4642-417F-9D53-C27383CBB623}"/>
          </ac:spMkLst>
        </pc:spChg>
        <pc:spChg chg="mod">
          <ac:chgData name="Shay Axelrod" userId="310b0d24785f8b3b" providerId="LiveId" clId="{7F4DFF95-729F-4F19-AF4E-8410B55E10BB}" dt="2020-06-24T13:19:05.124" v="13139" actId="14826"/>
          <ac:spMkLst>
            <pc:docMk/>
            <pc:sldMk cId="783061929" sldId="314"/>
            <ac:spMk id="32" creationId="{1966E3C1-9A8B-49B4-A9C9-83A14F488A6A}"/>
          </ac:spMkLst>
        </pc:spChg>
        <pc:spChg chg="mod">
          <ac:chgData name="Shay Axelrod" userId="310b0d24785f8b3b" providerId="LiveId" clId="{7F4DFF95-729F-4F19-AF4E-8410B55E10BB}" dt="2020-06-24T13:19:05.124" v="13139" actId="14826"/>
          <ac:spMkLst>
            <pc:docMk/>
            <pc:sldMk cId="783061929" sldId="314"/>
            <ac:spMk id="33" creationId="{AAC2F6EF-1C49-4502-9AE0-9FF76D25E153}"/>
          </ac:spMkLst>
        </pc:spChg>
        <pc:spChg chg="mod">
          <ac:chgData name="Shay Axelrod" userId="310b0d24785f8b3b" providerId="LiveId" clId="{7F4DFF95-729F-4F19-AF4E-8410B55E10BB}" dt="2020-06-24T13:19:05.124" v="13139" actId="14826"/>
          <ac:spMkLst>
            <pc:docMk/>
            <pc:sldMk cId="783061929" sldId="314"/>
            <ac:spMk id="34" creationId="{9CCF89D0-BAC5-41FF-8CFD-EDE75CC50B80}"/>
          </ac:spMkLst>
        </pc:spChg>
        <pc:spChg chg="mod">
          <ac:chgData name="Shay Axelrod" userId="310b0d24785f8b3b" providerId="LiveId" clId="{7F4DFF95-729F-4F19-AF4E-8410B55E10BB}" dt="2020-06-24T13:19:05.124" v="13139" actId="14826"/>
          <ac:spMkLst>
            <pc:docMk/>
            <pc:sldMk cId="783061929" sldId="314"/>
            <ac:spMk id="35" creationId="{7C83C98A-6F45-42D5-822A-92F91374B95B}"/>
          </ac:spMkLst>
        </pc:spChg>
        <pc:spChg chg="mod">
          <ac:chgData name="Shay Axelrod" userId="310b0d24785f8b3b" providerId="LiveId" clId="{7F4DFF95-729F-4F19-AF4E-8410B55E10BB}" dt="2020-06-24T13:19:05.124" v="13139" actId="14826"/>
          <ac:spMkLst>
            <pc:docMk/>
            <pc:sldMk cId="783061929" sldId="314"/>
            <ac:spMk id="36" creationId="{D10DDB95-0A09-4E03-B2FA-BDC7ABC3BAA7}"/>
          </ac:spMkLst>
        </pc:spChg>
        <pc:spChg chg="add mod">
          <ac:chgData name="Shay Axelrod" userId="310b0d24785f8b3b" providerId="LiveId" clId="{7F4DFF95-729F-4F19-AF4E-8410B55E10BB}" dt="2020-06-24T13:18:56.969" v="13138"/>
          <ac:spMkLst>
            <pc:docMk/>
            <pc:sldMk cId="783061929" sldId="314"/>
            <ac:spMk id="37" creationId="{0A94AC89-03C5-4B55-B183-66201C60CD93}"/>
          </ac:spMkLst>
        </pc:spChg>
        <pc:spChg chg="add mod">
          <ac:chgData name="Shay Axelrod" userId="310b0d24785f8b3b" providerId="LiveId" clId="{7F4DFF95-729F-4F19-AF4E-8410B55E10BB}" dt="2020-06-24T13:18:56.969" v="13138"/>
          <ac:spMkLst>
            <pc:docMk/>
            <pc:sldMk cId="783061929" sldId="314"/>
            <ac:spMk id="38" creationId="{2411263B-3E9F-4DA0-870A-F9A785490D49}"/>
          </ac:spMkLst>
        </pc:spChg>
        <pc:grpChg chg="add mod">
          <ac:chgData name="Shay Axelrod" userId="310b0d24785f8b3b" providerId="LiveId" clId="{7F4DFF95-729F-4F19-AF4E-8410B55E10BB}" dt="2020-06-24T13:19:05.124" v="13139" actId="14826"/>
          <ac:grpSpMkLst>
            <pc:docMk/>
            <pc:sldMk cId="783061929" sldId="314"/>
            <ac:grpSpMk id="19" creationId="{7DBC8CF7-A51C-4845-9185-EAD4AE845FF1}"/>
          </ac:grpSpMkLst>
        </pc:grpChg>
        <pc:grpChg chg="mod">
          <ac:chgData name="Shay Axelrod" userId="310b0d24785f8b3b" providerId="LiveId" clId="{7F4DFF95-729F-4F19-AF4E-8410B55E10BB}" dt="2020-06-24T13:19:05.124" v="13139" actId="14826"/>
          <ac:grpSpMkLst>
            <pc:docMk/>
            <pc:sldMk cId="783061929" sldId="314"/>
            <ac:grpSpMk id="24" creationId="{B4E9244D-B8A2-4967-8EA1-2A28EE3054C5}"/>
          </ac:grpSpMkLst>
        </pc:grpChg>
        <pc:grpChg chg="mod">
          <ac:chgData name="Shay Axelrod" userId="310b0d24785f8b3b" providerId="LiveId" clId="{7F4DFF95-729F-4F19-AF4E-8410B55E10BB}" dt="2020-06-24T13:19:05.124" v="13139" actId="14826"/>
          <ac:grpSpMkLst>
            <pc:docMk/>
            <pc:sldMk cId="783061929" sldId="314"/>
            <ac:grpSpMk id="25" creationId="{249339C8-2119-4362-BEFF-FB3DF2BD2C35}"/>
          </ac:grpSpMkLst>
        </pc:grpChg>
        <pc:grpChg chg="mod">
          <ac:chgData name="Shay Axelrod" userId="310b0d24785f8b3b" providerId="LiveId" clId="{7F4DFF95-729F-4F19-AF4E-8410B55E10BB}" dt="2020-06-24T13:19:05.124" v="13139" actId="14826"/>
          <ac:grpSpMkLst>
            <pc:docMk/>
            <pc:sldMk cId="783061929" sldId="314"/>
            <ac:grpSpMk id="26" creationId="{ACB8CC45-1E12-4ECF-A513-45DFBBC5C3E7}"/>
          </ac:grpSpMkLst>
        </pc:grpChg>
        <pc:grpChg chg="mod">
          <ac:chgData name="Shay Axelrod" userId="310b0d24785f8b3b" providerId="LiveId" clId="{7F4DFF95-729F-4F19-AF4E-8410B55E10BB}" dt="2020-06-24T13:19:05.124" v="13139" actId="14826"/>
          <ac:grpSpMkLst>
            <pc:docMk/>
            <pc:sldMk cId="783061929" sldId="314"/>
            <ac:grpSpMk id="27" creationId="{09514DDE-1259-424A-8060-5BFBA1571300}"/>
          </ac:grpSpMkLst>
        </pc:grpChg>
        <pc:grpChg chg="mod">
          <ac:chgData name="Shay Axelrod" userId="310b0d24785f8b3b" providerId="LiveId" clId="{7F4DFF95-729F-4F19-AF4E-8410B55E10BB}" dt="2020-06-24T13:19:05.124" v="13139" actId="14826"/>
          <ac:grpSpMkLst>
            <pc:docMk/>
            <pc:sldMk cId="783061929" sldId="314"/>
            <ac:grpSpMk id="28" creationId="{C1988FC2-2602-44C5-A704-53B5FE18D147}"/>
          </ac:grpSpMkLst>
        </pc:grpChg>
        <pc:picChg chg="mod">
          <ac:chgData name="Shay Axelrod" userId="310b0d24785f8b3b" providerId="LiveId" clId="{7F4DFF95-729F-4F19-AF4E-8410B55E10BB}" dt="2020-06-24T13:19:05.124" v="13139" actId="14826"/>
          <ac:picMkLst>
            <pc:docMk/>
            <pc:sldMk cId="783061929" sldId="314"/>
            <ac:picMk id="21" creationId="{5C49A55B-8D10-4407-ADBB-0AEAC8AB9D15}"/>
          </ac:picMkLst>
        </pc:picChg>
      </pc:sldChg>
      <pc:sldChg chg="addSp add mod">
        <pc:chgData name="Shay Axelrod" userId="310b0d24785f8b3b" providerId="LiveId" clId="{7F4DFF95-729F-4F19-AF4E-8410B55E10BB}" dt="2020-06-24T13:19:13.909" v="13142" actId="22"/>
        <pc:sldMkLst>
          <pc:docMk/>
          <pc:sldMk cId="1816572947" sldId="315"/>
        </pc:sldMkLst>
        <pc:spChg chg="add">
          <ac:chgData name="Shay Axelrod" userId="310b0d24785f8b3b" providerId="LiveId" clId="{7F4DFF95-729F-4F19-AF4E-8410B55E10BB}" dt="2020-06-24T13:19:13.909" v="13142" actId="22"/>
          <ac:spMkLst>
            <pc:docMk/>
            <pc:sldMk cId="1816572947" sldId="315"/>
            <ac:spMk id="2" creationId="{5E0FC1D4-2755-47F1-9043-40D347F28393}"/>
          </ac:spMkLst>
        </pc:spChg>
        <pc:spChg chg="add">
          <ac:chgData name="Shay Axelrod" userId="310b0d24785f8b3b" providerId="LiveId" clId="{7F4DFF95-729F-4F19-AF4E-8410B55E10BB}" dt="2020-06-24T13:19:13.909" v="13142" actId="22"/>
          <ac:spMkLst>
            <pc:docMk/>
            <pc:sldMk cId="1816572947" sldId="315"/>
            <ac:spMk id="3" creationId="{88029C6E-E4C5-4796-9EF8-7342CC2A19D7}"/>
          </ac:spMkLst>
        </pc:spChg>
      </pc:sldChg>
      <pc:sldChg chg="addSp modSp add">
        <pc:chgData name="Shay Axelrod" userId="310b0d24785f8b3b" providerId="LiveId" clId="{7F4DFF95-729F-4F19-AF4E-8410B55E10BB}" dt="2020-06-24T13:19:21.522" v="13145"/>
        <pc:sldMkLst>
          <pc:docMk/>
          <pc:sldMk cId="694635351" sldId="316"/>
        </pc:sldMkLst>
        <pc:spChg chg="add mod">
          <ac:chgData name="Shay Axelrod" userId="310b0d24785f8b3b" providerId="LiveId" clId="{7F4DFF95-729F-4F19-AF4E-8410B55E10BB}" dt="2020-06-24T13:19:21.522" v="13145"/>
          <ac:spMkLst>
            <pc:docMk/>
            <pc:sldMk cId="694635351" sldId="316"/>
            <ac:spMk id="18" creationId="{7A183BB9-0D75-4C08-AD6D-B49303C8B1F0}"/>
          </ac:spMkLst>
        </pc:spChg>
        <pc:spChg chg="add mod">
          <ac:chgData name="Shay Axelrod" userId="310b0d24785f8b3b" providerId="LiveId" clId="{7F4DFF95-729F-4F19-AF4E-8410B55E10BB}" dt="2020-06-24T13:19:21.522" v="13145"/>
          <ac:spMkLst>
            <pc:docMk/>
            <pc:sldMk cId="694635351" sldId="316"/>
            <ac:spMk id="19" creationId="{36A676C2-FCF9-442D-8F18-3954788C80F1}"/>
          </ac:spMkLst>
        </pc:spChg>
        <pc:spChg chg="mod">
          <ac:chgData name="Shay Axelrod" userId="310b0d24785f8b3b" providerId="LiveId" clId="{7F4DFF95-729F-4F19-AF4E-8410B55E10BB}" dt="2020-06-24T13:19:21.522" v="13145"/>
          <ac:spMkLst>
            <pc:docMk/>
            <pc:sldMk cId="694635351" sldId="316"/>
            <ac:spMk id="25" creationId="{6E21463B-A689-4A82-8C8C-D6AC145AE430}"/>
          </ac:spMkLst>
        </pc:spChg>
        <pc:grpChg chg="add mod">
          <ac:chgData name="Shay Axelrod" userId="310b0d24785f8b3b" providerId="LiveId" clId="{7F4DFF95-729F-4F19-AF4E-8410B55E10BB}" dt="2020-06-24T13:19:21.522" v="13145"/>
          <ac:grpSpMkLst>
            <pc:docMk/>
            <pc:sldMk cId="694635351" sldId="316"/>
            <ac:grpSpMk id="21" creationId="{62877BE0-FE20-4539-81F5-DCD626844086}"/>
          </ac:grpSpMkLst>
        </pc:grpChg>
        <pc:picChg chg="mod">
          <ac:chgData name="Shay Axelrod" userId="310b0d24785f8b3b" providerId="LiveId" clId="{7F4DFF95-729F-4F19-AF4E-8410B55E10BB}" dt="2020-06-24T13:19:21.522" v="13145"/>
          <ac:picMkLst>
            <pc:docMk/>
            <pc:sldMk cId="694635351" sldId="316"/>
            <ac:picMk id="24" creationId="{8E579009-B599-47A6-A3B8-C45C8C62E0DD}"/>
          </ac:picMkLst>
        </pc:picChg>
      </pc:sldChg>
      <pc:sldChg chg="addSp delSp modSp add">
        <pc:chgData name="Shay Axelrod" userId="310b0d24785f8b3b" providerId="LiveId" clId="{7F4DFF95-729F-4F19-AF4E-8410B55E10BB}" dt="2020-06-24T13:20:40.556" v="13152" actId="164"/>
        <pc:sldMkLst>
          <pc:docMk/>
          <pc:sldMk cId="1625663514" sldId="317"/>
        </pc:sldMkLst>
        <pc:spChg chg="add mod">
          <ac:chgData name="Shay Axelrod" userId="310b0d24785f8b3b" providerId="LiveId" clId="{7F4DFF95-729F-4F19-AF4E-8410B55E10BB}" dt="2020-06-24T13:19:39.125" v="13148"/>
          <ac:spMkLst>
            <pc:docMk/>
            <pc:sldMk cId="1625663514" sldId="317"/>
            <ac:spMk id="18" creationId="{387182CB-A82B-4209-B928-E6B501C9FCA4}"/>
          </ac:spMkLst>
        </pc:spChg>
        <pc:spChg chg="add mod">
          <ac:chgData name="Shay Axelrod" userId="310b0d24785f8b3b" providerId="LiveId" clId="{7F4DFF95-729F-4F19-AF4E-8410B55E10BB}" dt="2020-06-24T13:19:39.125" v="13148"/>
          <ac:spMkLst>
            <pc:docMk/>
            <pc:sldMk cId="1625663514" sldId="317"/>
            <ac:spMk id="19" creationId="{FB7B1AFA-43BF-4ADF-B02D-085A4B0B4631}"/>
          </ac:spMkLst>
        </pc:spChg>
        <pc:spChg chg="mod topLvl">
          <ac:chgData name="Shay Axelrod" userId="310b0d24785f8b3b" providerId="LiveId" clId="{7F4DFF95-729F-4F19-AF4E-8410B55E10BB}" dt="2020-06-24T13:20:40.556" v="13152" actId="164"/>
          <ac:spMkLst>
            <pc:docMk/>
            <pc:sldMk cId="1625663514" sldId="317"/>
            <ac:spMk id="25" creationId="{7D6DCA13-1EDE-4D85-B51D-BDF83525A463}"/>
          </ac:spMkLst>
        </pc:spChg>
        <pc:grpChg chg="add mod">
          <ac:chgData name="Shay Axelrod" userId="310b0d24785f8b3b" providerId="LiveId" clId="{7F4DFF95-729F-4F19-AF4E-8410B55E10BB}" dt="2020-06-24T13:20:40.556" v="13152" actId="164"/>
          <ac:grpSpMkLst>
            <pc:docMk/>
            <pc:sldMk cId="1625663514" sldId="317"/>
            <ac:grpSpMk id="2" creationId="{816E332D-DE7E-4FF8-8C66-2ED668E83ADB}"/>
          </ac:grpSpMkLst>
        </pc:grpChg>
        <pc:grpChg chg="add del mod">
          <ac:chgData name="Shay Axelrod" userId="310b0d24785f8b3b" providerId="LiveId" clId="{7F4DFF95-729F-4F19-AF4E-8410B55E10BB}" dt="2020-06-24T13:19:48.920" v="13150" actId="165"/>
          <ac:grpSpMkLst>
            <pc:docMk/>
            <pc:sldMk cId="1625663514" sldId="317"/>
            <ac:grpSpMk id="21" creationId="{9F3A93CE-F522-47B1-AF30-8C0853881679}"/>
          </ac:grpSpMkLst>
        </pc:grpChg>
        <pc:picChg chg="mod topLvl">
          <ac:chgData name="Shay Axelrod" userId="310b0d24785f8b3b" providerId="LiveId" clId="{7F4DFF95-729F-4F19-AF4E-8410B55E10BB}" dt="2020-06-24T13:20:40.556" v="13152" actId="164"/>
          <ac:picMkLst>
            <pc:docMk/>
            <pc:sldMk cId="1625663514" sldId="317"/>
            <ac:picMk id="24" creationId="{E8676174-ECDD-46AE-BF28-08C1C50B9624}"/>
          </ac:picMkLst>
        </pc:picChg>
      </pc:sldChg>
      <pc:sldChg chg="addSp delSp modSp add mod">
        <pc:chgData name="Shay Axelrod" userId="310b0d24785f8b3b" providerId="LiveId" clId="{7F4DFF95-729F-4F19-AF4E-8410B55E10BB}" dt="2020-06-24T13:22:17.258" v="13164" actId="164"/>
        <pc:sldMkLst>
          <pc:docMk/>
          <pc:sldMk cId="1458250840" sldId="318"/>
        </pc:sldMkLst>
        <pc:spChg chg="add mod">
          <ac:chgData name="Shay Axelrod" userId="310b0d24785f8b3b" providerId="LiveId" clId="{7F4DFF95-729F-4F19-AF4E-8410B55E10BB}" dt="2020-06-24T13:20:51.889" v="13154"/>
          <ac:spMkLst>
            <pc:docMk/>
            <pc:sldMk cId="1458250840" sldId="318"/>
            <ac:spMk id="18" creationId="{D670DAFB-CB4B-4D1B-8C89-4932D0D140C4}"/>
          </ac:spMkLst>
        </pc:spChg>
        <pc:spChg chg="add mod">
          <ac:chgData name="Shay Axelrod" userId="310b0d24785f8b3b" providerId="LiveId" clId="{7F4DFF95-729F-4F19-AF4E-8410B55E10BB}" dt="2020-06-24T13:20:51.889" v="13154"/>
          <ac:spMkLst>
            <pc:docMk/>
            <pc:sldMk cId="1458250840" sldId="318"/>
            <ac:spMk id="19" creationId="{016B73CC-FFF9-474A-9069-BBDCCB31C604}"/>
          </ac:spMkLst>
        </pc:spChg>
        <pc:spChg chg="mod">
          <ac:chgData name="Shay Axelrod" userId="310b0d24785f8b3b" providerId="LiveId" clId="{7F4DFF95-729F-4F19-AF4E-8410B55E10BB}" dt="2020-06-24T13:21:05.758" v="13159" actId="165"/>
          <ac:spMkLst>
            <pc:docMk/>
            <pc:sldMk cId="1458250840" sldId="318"/>
            <ac:spMk id="29" creationId="{EF499B89-B84B-422A-9B6A-23429476B575}"/>
          </ac:spMkLst>
        </pc:spChg>
        <pc:spChg chg="mod">
          <ac:chgData name="Shay Axelrod" userId="310b0d24785f8b3b" providerId="LiveId" clId="{7F4DFF95-729F-4F19-AF4E-8410B55E10BB}" dt="2020-06-24T13:21:05.758" v="13159" actId="165"/>
          <ac:spMkLst>
            <pc:docMk/>
            <pc:sldMk cId="1458250840" sldId="318"/>
            <ac:spMk id="30" creationId="{D468A323-46C5-45B3-8ABE-DA510C1EFFE0}"/>
          </ac:spMkLst>
        </pc:spChg>
        <pc:spChg chg="mod">
          <ac:chgData name="Shay Axelrod" userId="310b0d24785f8b3b" providerId="LiveId" clId="{7F4DFF95-729F-4F19-AF4E-8410B55E10BB}" dt="2020-06-24T13:21:05.758" v="13159" actId="165"/>
          <ac:spMkLst>
            <pc:docMk/>
            <pc:sldMk cId="1458250840" sldId="318"/>
            <ac:spMk id="31" creationId="{8C5408D7-4751-4400-8683-F3E9930419D4}"/>
          </ac:spMkLst>
        </pc:spChg>
        <pc:spChg chg="mod">
          <ac:chgData name="Shay Axelrod" userId="310b0d24785f8b3b" providerId="LiveId" clId="{7F4DFF95-729F-4F19-AF4E-8410B55E10BB}" dt="2020-06-24T13:21:05.758" v="13159" actId="165"/>
          <ac:spMkLst>
            <pc:docMk/>
            <pc:sldMk cId="1458250840" sldId="318"/>
            <ac:spMk id="32" creationId="{91E331D3-FE84-46DD-BD0C-29719BFBD62F}"/>
          </ac:spMkLst>
        </pc:spChg>
        <pc:spChg chg="mod">
          <ac:chgData name="Shay Axelrod" userId="310b0d24785f8b3b" providerId="LiveId" clId="{7F4DFF95-729F-4F19-AF4E-8410B55E10BB}" dt="2020-06-24T13:21:05.758" v="13159" actId="165"/>
          <ac:spMkLst>
            <pc:docMk/>
            <pc:sldMk cId="1458250840" sldId="318"/>
            <ac:spMk id="33" creationId="{DC35C433-2AB1-40E1-A0A6-4C35976760C0}"/>
          </ac:spMkLst>
        </pc:spChg>
        <pc:spChg chg="mod">
          <ac:chgData name="Shay Axelrod" userId="310b0d24785f8b3b" providerId="LiveId" clId="{7F4DFF95-729F-4F19-AF4E-8410B55E10BB}" dt="2020-06-24T13:21:05.758" v="13159" actId="165"/>
          <ac:spMkLst>
            <pc:docMk/>
            <pc:sldMk cId="1458250840" sldId="318"/>
            <ac:spMk id="34" creationId="{4FAF8FBD-EF69-4169-9645-73D79A28B7EE}"/>
          </ac:spMkLst>
        </pc:spChg>
        <pc:spChg chg="mod">
          <ac:chgData name="Shay Axelrod" userId="310b0d24785f8b3b" providerId="LiveId" clId="{7F4DFF95-729F-4F19-AF4E-8410B55E10BB}" dt="2020-06-24T13:21:05.758" v="13159" actId="165"/>
          <ac:spMkLst>
            <pc:docMk/>
            <pc:sldMk cId="1458250840" sldId="318"/>
            <ac:spMk id="35" creationId="{D720E0CA-95B3-442B-8453-F079223CF6A0}"/>
          </ac:spMkLst>
        </pc:spChg>
        <pc:spChg chg="mod">
          <ac:chgData name="Shay Axelrod" userId="310b0d24785f8b3b" providerId="LiveId" clId="{7F4DFF95-729F-4F19-AF4E-8410B55E10BB}" dt="2020-06-24T13:21:05.758" v="13159" actId="165"/>
          <ac:spMkLst>
            <pc:docMk/>
            <pc:sldMk cId="1458250840" sldId="318"/>
            <ac:spMk id="36" creationId="{BFC151D0-2224-4634-8A51-193245AE7E03}"/>
          </ac:spMkLst>
        </pc:spChg>
        <pc:spChg chg="mod topLvl">
          <ac:chgData name="Shay Axelrod" userId="310b0d24785f8b3b" providerId="LiveId" clId="{7F4DFF95-729F-4F19-AF4E-8410B55E10BB}" dt="2020-06-24T13:22:17.258" v="13164" actId="164"/>
          <ac:spMkLst>
            <pc:docMk/>
            <pc:sldMk cId="1458250840" sldId="318"/>
            <ac:spMk id="38" creationId="{E66C6C5B-C9AE-4E83-BC80-30CEBAF9AFFF}"/>
          </ac:spMkLst>
        </pc:spChg>
        <pc:spChg chg="mod topLvl">
          <ac:chgData name="Shay Axelrod" userId="310b0d24785f8b3b" providerId="LiveId" clId="{7F4DFF95-729F-4F19-AF4E-8410B55E10BB}" dt="2020-06-24T13:22:17.258" v="13164" actId="164"/>
          <ac:spMkLst>
            <pc:docMk/>
            <pc:sldMk cId="1458250840" sldId="318"/>
            <ac:spMk id="39" creationId="{9949AF4A-3F85-4ED9-A708-0E1ED5DB5254}"/>
          </ac:spMkLst>
        </pc:spChg>
        <pc:spChg chg="mod">
          <ac:chgData name="Shay Axelrod" userId="310b0d24785f8b3b" providerId="LiveId" clId="{7F4DFF95-729F-4F19-AF4E-8410B55E10BB}" dt="2020-06-24T13:21:50.959" v="13161" actId="14826"/>
          <ac:spMkLst>
            <pc:docMk/>
            <pc:sldMk cId="1458250840" sldId="318"/>
            <ac:spMk id="42" creationId="{95E4E646-17A7-476D-A34F-EC3E78D052E7}"/>
          </ac:spMkLst>
        </pc:spChg>
        <pc:spChg chg="mod">
          <ac:chgData name="Shay Axelrod" userId="310b0d24785f8b3b" providerId="LiveId" clId="{7F4DFF95-729F-4F19-AF4E-8410B55E10BB}" dt="2020-06-24T13:20:51.889" v="13154"/>
          <ac:spMkLst>
            <pc:docMk/>
            <pc:sldMk cId="1458250840" sldId="318"/>
            <ac:spMk id="44" creationId="{8F3BF2E8-95D2-4826-8E36-629046FA3177}"/>
          </ac:spMkLst>
        </pc:spChg>
        <pc:spChg chg="mod">
          <ac:chgData name="Shay Axelrod" userId="310b0d24785f8b3b" providerId="LiveId" clId="{7F4DFF95-729F-4F19-AF4E-8410B55E10BB}" dt="2020-06-24T13:20:51.889" v="13154"/>
          <ac:spMkLst>
            <pc:docMk/>
            <pc:sldMk cId="1458250840" sldId="318"/>
            <ac:spMk id="47" creationId="{C4656E4D-9830-4E85-BB0A-953FBE473D90}"/>
          </ac:spMkLst>
        </pc:spChg>
        <pc:spChg chg="mod">
          <ac:chgData name="Shay Axelrod" userId="310b0d24785f8b3b" providerId="LiveId" clId="{7F4DFF95-729F-4F19-AF4E-8410B55E10BB}" dt="2020-06-24T13:20:51.889" v="13154"/>
          <ac:spMkLst>
            <pc:docMk/>
            <pc:sldMk cId="1458250840" sldId="318"/>
            <ac:spMk id="48" creationId="{27BA1A63-D026-45FE-A6BC-9A8E4ACD3075}"/>
          </ac:spMkLst>
        </pc:spChg>
        <pc:spChg chg="mod">
          <ac:chgData name="Shay Axelrod" userId="310b0d24785f8b3b" providerId="LiveId" clId="{7F4DFF95-729F-4F19-AF4E-8410B55E10BB}" dt="2020-06-24T13:20:51.889" v="13154"/>
          <ac:spMkLst>
            <pc:docMk/>
            <pc:sldMk cId="1458250840" sldId="318"/>
            <ac:spMk id="49" creationId="{EE7D4132-428E-491F-B018-38A81CE39754}"/>
          </ac:spMkLst>
        </pc:spChg>
        <pc:spChg chg="mod">
          <ac:chgData name="Shay Axelrod" userId="310b0d24785f8b3b" providerId="LiveId" clId="{7F4DFF95-729F-4F19-AF4E-8410B55E10BB}" dt="2020-06-24T13:20:51.889" v="13154"/>
          <ac:spMkLst>
            <pc:docMk/>
            <pc:sldMk cId="1458250840" sldId="318"/>
            <ac:spMk id="50" creationId="{42656BE5-14CB-4BA1-A67F-AEE1239DB672}"/>
          </ac:spMkLst>
        </pc:spChg>
        <pc:spChg chg="mod">
          <ac:chgData name="Shay Axelrod" userId="310b0d24785f8b3b" providerId="LiveId" clId="{7F4DFF95-729F-4F19-AF4E-8410B55E10BB}" dt="2020-06-24T13:20:51.889" v="13154"/>
          <ac:spMkLst>
            <pc:docMk/>
            <pc:sldMk cId="1458250840" sldId="318"/>
            <ac:spMk id="51" creationId="{FDB40C12-BBF6-4E8E-A8C6-FA8B54B7A699}"/>
          </ac:spMkLst>
        </pc:spChg>
        <pc:grpChg chg="add mod">
          <ac:chgData name="Shay Axelrod" userId="310b0d24785f8b3b" providerId="LiveId" clId="{7F4DFF95-729F-4F19-AF4E-8410B55E10BB}" dt="2020-06-24T13:22:17.258" v="13164" actId="164"/>
          <ac:grpSpMkLst>
            <pc:docMk/>
            <pc:sldMk cId="1458250840" sldId="318"/>
            <ac:grpSpMk id="2" creationId="{65528F08-D055-4BC8-BC15-56AC2A139CDF}"/>
          </ac:grpSpMkLst>
        </pc:grpChg>
        <pc:grpChg chg="add del mod ord">
          <ac:chgData name="Shay Axelrod" userId="310b0d24785f8b3b" providerId="LiveId" clId="{7F4DFF95-729F-4F19-AF4E-8410B55E10BB}" dt="2020-06-24T13:21:05.758" v="13159" actId="165"/>
          <ac:grpSpMkLst>
            <pc:docMk/>
            <pc:sldMk cId="1458250840" sldId="318"/>
            <ac:grpSpMk id="21" creationId="{963C9CD2-C7FF-469B-855D-B2339E806D98}"/>
          </ac:grpSpMkLst>
        </pc:grpChg>
        <pc:grpChg chg="del mod topLvl">
          <ac:chgData name="Shay Axelrod" userId="310b0d24785f8b3b" providerId="LiveId" clId="{7F4DFF95-729F-4F19-AF4E-8410B55E10BB}" dt="2020-06-24T13:21:08.187" v="13160" actId="165"/>
          <ac:grpSpMkLst>
            <pc:docMk/>
            <pc:sldMk cId="1458250840" sldId="318"/>
            <ac:grpSpMk id="24" creationId="{BAEBAA44-D8F4-4F3B-AAA9-D9394BFE3F9A}"/>
          </ac:grpSpMkLst>
        </pc:grpChg>
        <pc:grpChg chg="mod topLvl">
          <ac:chgData name="Shay Axelrod" userId="310b0d24785f8b3b" providerId="LiveId" clId="{7F4DFF95-729F-4F19-AF4E-8410B55E10BB}" dt="2020-06-24T13:22:17.258" v="13164" actId="164"/>
          <ac:grpSpMkLst>
            <pc:docMk/>
            <pc:sldMk cId="1458250840" sldId="318"/>
            <ac:grpSpMk id="25" creationId="{073F26F4-7129-4CE8-9FF4-F743EDA4DAC0}"/>
          </ac:grpSpMkLst>
        </pc:grpChg>
        <pc:grpChg chg="mod topLvl">
          <ac:chgData name="Shay Axelrod" userId="310b0d24785f8b3b" providerId="LiveId" clId="{7F4DFF95-729F-4F19-AF4E-8410B55E10BB}" dt="2020-06-24T13:22:17.258" v="13164" actId="164"/>
          <ac:grpSpMkLst>
            <pc:docMk/>
            <pc:sldMk cId="1458250840" sldId="318"/>
            <ac:grpSpMk id="26" creationId="{50CD1144-C475-4E45-8E45-C52017B74C9B}"/>
          </ac:grpSpMkLst>
        </pc:grpChg>
        <pc:grpChg chg="mod topLvl">
          <ac:chgData name="Shay Axelrod" userId="310b0d24785f8b3b" providerId="LiveId" clId="{7F4DFF95-729F-4F19-AF4E-8410B55E10BB}" dt="2020-06-24T13:22:17.258" v="13164" actId="164"/>
          <ac:grpSpMkLst>
            <pc:docMk/>
            <pc:sldMk cId="1458250840" sldId="318"/>
            <ac:grpSpMk id="27" creationId="{8719288A-0E62-4E9C-8A44-51B5F9BFDCB4}"/>
          </ac:grpSpMkLst>
        </pc:grpChg>
        <pc:grpChg chg="mod topLvl">
          <ac:chgData name="Shay Axelrod" userId="310b0d24785f8b3b" providerId="LiveId" clId="{7F4DFF95-729F-4F19-AF4E-8410B55E10BB}" dt="2020-06-24T13:22:17.258" v="13164" actId="164"/>
          <ac:grpSpMkLst>
            <pc:docMk/>
            <pc:sldMk cId="1458250840" sldId="318"/>
            <ac:grpSpMk id="28" creationId="{E1724FA7-A6D6-4B15-91C2-50BF65B06E2C}"/>
          </ac:grpSpMkLst>
        </pc:grpChg>
        <pc:grpChg chg="mod topLvl">
          <ac:chgData name="Shay Axelrod" userId="310b0d24785f8b3b" providerId="LiveId" clId="{7F4DFF95-729F-4F19-AF4E-8410B55E10BB}" dt="2020-06-24T13:22:17.258" v="13164" actId="164"/>
          <ac:grpSpMkLst>
            <pc:docMk/>
            <pc:sldMk cId="1458250840" sldId="318"/>
            <ac:grpSpMk id="40" creationId="{77B465D2-9FDF-4F35-BF10-38C78EB994EC}"/>
          </ac:grpSpMkLst>
        </pc:grpChg>
        <pc:grpChg chg="add mod">
          <ac:chgData name="Shay Axelrod" userId="310b0d24785f8b3b" providerId="LiveId" clId="{7F4DFF95-729F-4F19-AF4E-8410B55E10BB}" dt="2020-06-24T13:20:51.889" v="13154"/>
          <ac:grpSpMkLst>
            <pc:docMk/>
            <pc:sldMk cId="1458250840" sldId="318"/>
            <ac:grpSpMk id="43" creationId="{21C4FEA3-54F1-4016-A10B-B09A3D4D7FD5}"/>
          </ac:grpSpMkLst>
        </pc:grpChg>
        <pc:grpChg chg="mod">
          <ac:chgData name="Shay Axelrod" userId="310b0d24785f8b3b" providerId="LiveId" clId="{7F4DFF95-729F-4F19-AF4E-8410B55E10BB}" dt="2020-06-24T13:20:51.889" v="13154"/>
          <ac:grpSpMkLst>
            <pc:docMk/>
            <pc:sldMk cId="1458250840" sldId="318"/>
            <ac:grpSpMk id="45" creationId="{AF2CCA97-4DBC-430E-ACF1-17080B21EE9A}"/>
          </ac:grpSpMkLst>
        </pc:grpChg>
        <pc:grpChg chg="mod">
          <ac:chgData name="Shay Axelrod" userId="310b0d24785f8b3b" providerId="LiveId" clId="{7F4DFF95-729F-4F19-AF4E-8410B55E10BB}" dt="2020-06-24T13:20:51.889" v="13154"/>
          <ac:grpSpMkLst>
            <pc:docMk/>
            <pc:sldMk cId="1458250840" sldId="318"/>
            <ac:grpSpMk id="46" creationId="{864877DC-97A1-4D0F-9CF8-49B8B5AB097D}"/>
          </ac:grpSpMkLst>
        </pc:grpChg>
        <pc:picChg chg="mod topLvl">
          <ac:chgData name="Shay Axelrod" userId="310b0d24785f8b3b" providerId="LiveId" clId="{7F4DFF95-729F-4F19-AF4E-8410B55E10BB}" dt="2020-06-24T13:22:17.258" v="13164" actId="164"/>
          <ac:picMkLst>
            <pc:docMk/>
            <pc:sldMk cId="1458250840" sldId="318"/>
            <ac:picMk id="37" creationId="{5FD892F7-B90B-47B3-9A29-29FE090E0075}"/>
          </ac:picMkLst>
        </pc:picChg>
        <pc:picChg chg="mod">
          <ac:chgData name="Shay Axelrod" userId="310b0d24785f8b3b" providerId="LiveId" clId="{7F4DFF95-729F-4F19-AF4E-8410B55E10BB}" dt="2020-06-24T13:21:50.959" v="13161" actId="14826"/>
          <ac:picMkLst>
            <pc:docMk/>
            <pc:sldMk cId="1458250840" sldId="318"/>
            <ac:picMk id="41" creationId="{F97F0048-1B72-41A2-8023-EC1621F4BB83}"/>
          </ac:picMkLst>
        </pc:picChg>
      </pc:sldChg>
      <pc:sldChg chg="addSp delSp modSp add">
        <pc:chgData name="Shay Axelrod" userId="310b0d24785f8b3b" providerId="LiveId" clId="{7F4DFF95-729F-4F19-AF4E-8410B55E10BB}" dt="2020-06-24T13:23:14.981" v="13170" actId="164"/>
        <pc:sldMkLst>
          <pc:docMk/>
          <pc:sldMk cId="904583040" sldId="319"/>
        </pc:sldMkLst>
        <pc:spChg chg="add mod">
          <ac:chgData name="Shay Axelrod" userId="310b0d24785f8b3b" providerId="LiveId" clId="{7F4DFF95-729F-4F19-AF4E-8410B55E10BB}" dt="2020-06-24T13:22:27.444" v="13165"/>
          <ac:spMkLst>
            <pc:docMk/>
            <pc:sldMk cId="904583040" sldId="319"/>
            <ac:spMk id="18" creationId="{F976244C-8A89-4E71-9EE6-2C02A3DCADC1}"/>
          </ac:spMkLst>
        </pc:spChg>
        <pc:spChg chg="add mod">
          <ac:chgData name="Shay Axelrod" userId="310b0d24785f8b3b" providerId="LiveId" clId="{7F4DFF95-729F-4F19-AF4E-8410B55E10BB}" dt="2020-06-24T13:22:27.444" v="13165"/>
          <ac:spMkLst>
            <pc:docMk/>
            <pc:sldMk cId="904583040" sldId="319"/>
            <ac:spMk id="19" creationId="{4D366651-AF84-4452-84E9-3D26F3DB7244}"/>
          </ac:spMkLst>
        </pc:spChg>
        <pc:spChg chg="mod topLvl">
          <ac:chgData name="Shay Axelrod" userId="310b0d24785f8b3b" providerId="LiveId" clId="{7F4DFF95-729F-4F19-AF4E-8410B55E10BB}" dt="2020-06-24T13:23:14.981" v="13170" actId="164"/>
          <ac:spMkLst>
            <pc:docMk/>
            <pc:sldMk cId="904583040" sldId="319"/>
            <ac:spMk id="24" creationId="{37869C86-31D5-4385-B6C0-D8670EBF42D9}"/>
          </ac:spMkLst>
        </pc:spChg>
        <pc:spChg chg="add mod">
          <ac:chgData name="Shay Axelrod" userId="310b0d24785f8b3b" providerId="LiveId" clId="{7F4DFF95-729F-4F19-AF4E-8410B55E10BB}" dt="2020-06-24T13:22:27.444" v="13165"/>
          <ac:spMkLst>
            <pc:docMk/>
            <pc:sldMk cId="904583040" sldId="319"/>
            <ac:spMk id="27" creationId="{E95D1647-0DD2-4A40-984A-DCA17F7F9907}"/>
          </ac:spMkLst>
        </pc:spChg>
        <pc:spChg chg="mod">
          <ac:chgData name="Shay Axelrod" userId="310b0d24785f8b3b" providerId="LiveId" clId="{7F4DFF95-729F-4F19-AF4E-8410B55E10BB}" dt="2020-06-24T13:22:27.444" v="13165"/>
          <ac:spMkLst>
            <pc:docMk/>
            <pc:sldMk cId="904583040" sldId="319"/>
            <ac:spMk id="29" creationId="{F3049110-6E72-494E-BD8B-DAED973CFF65}"/>
          </ac:spMkLst>
        </pc:spChg>
        <pc:spChg chg="mod">
          <ac:chgData name="Shay Axelrod" userId="310b0d24785f8b3b" providerId="LiveId" clId="{7F4DFF95-729F-4F19-AF4E-8410B55E10BB}" dt="2020-06-24T13:22:27.444" v="13165"/>
          <ac:spMkLst>
            <pc:docMk/>
            <pc:sldMk cId="904583040" sldId="319"/>
            <ac:spMk id="30" creationId="{25F4F72C-C551-4074-B666-E1924136E435}"/>
          </ac:spMkLst>
        </pc:spChg>
        <pc:spChg chg="mod">
          <ac:chgData name="Shay Axelrod" userId="310b0d24785f8b3b" providerId="LiveId" clId="{7F4DFF95-729F-4F19-AF4E-8410B55E10BB}" dt="2020-06-24T13:22:27.444" v="13165"/>
          <ac:spMkLst>
            <pc:docMk/>
            <pc:sldMk cId="904583040" sldId="319"/>
            <ac:spMk id="31" creationId="{B6F02399-334D-4B62-90AF-4DA996435B01}"/>
          </ac:spMkLst>
        </pc:spChg>
        <pc:spChg chg="mod">
          <ac:chgData name="Shay Axelrod" userId="310b0d24785f8b3b" providerId="LiveId" clId="{7F4DFF95-729F-4F19-AF4E-8410B55E10BB}" dt="2020-06-24T13:22:27.444" v="13165"/>
          <ac:spMkLst>
            <pc:docMk/>
            <pc:sldMk cId="904583040" sldId="319"/>
            <ac:spMk id="32" creationId="{F362FBBE-4DFF-4ADC-8AF0-BFC281487D61}"/>
          </ac:spMkLst>
        </pc:spChg>
        <pc:spChg chg="mod">
          <ac:chgData name="Shay Axelrod" userId="310b0d24785f8b3b" providerId="LiveId" clId="{7F4DFF95-729F-4F19-AF4E-8410B55E10BB}" dt="2020-06-24T13:22:27.444" v="13165"/>
          <ac:spMkLst>
            <pc:docMk/>
            <pc:sldMk cId="904583040" sldId="319"/>
            <ac:spMk id="33" creationId="{27C1D6B2-AD17-4059-A06B-6E5309B0F83C}"/>
          </ac:spMkLst>
        </pc:spChg>
        <pc:grpChg chg="add mod">
          <ac:chgData name="Shay Axelrod" userId="310b0d24785f8b3b" providerId="LiveId" clId="{7F4DFF95-729F-4F19-AF4E-8410B55E10BB}" dt="2020-06-24T13:23:14.981" v="13170" actId="164"/>
          <ac:grpSpMkLst>
            <pc:docMk/>
            <pc:sldMk cId="904583040" sldId="319"/>
            <ac:grpSpMk id="2" creationId="{B7E717DB-352F-4EE9-9F59-6F784462A0AB}"/>
          </ac:grpSpMkLst>
        </pc:grpChg>
        <pc:grpChg chg="add del mod">
          <ac:chgData name="Shay Axelrod" userId="310b0d24785f8b3b" providerId="LiveId" clId="{7F4DFF95-729F-4F19-AF4E-8410B55E10BB}" dt="2020-06-24T13:22:39.700" v="13168" actId="165"/>
          <ac:grpSpMkLst>
            <pc:docMk/>
            <pc:sldMk cId="904583040" sldId="319"/>
            <ac:grpSpMk id="21" creationId="{CE03694B-8EFC-44EB-AD66-324F1755AD04}"/>
          </ac:grpSpMkLst>
        </pc:grpChg>
        <pc:grpChg chg="add mod">
          <ac:chgData name="Shay Axelrod" userId="310b0d24785f8b3b" providerId="LiveId" clId="{7F4DFF95-729F-4F19-AF4E-8410B55E10BB}" dt="2020-06-24T13:22:27.444" v="13165"/>
          <ac:grpSpMkLst>
            <pc:docMk/>
            <pc:sldMk cId="904583040" sldId="319"/>
            <ac:grpSpMk id="28" creationId="{3B8E3AF6-B1CF-4AFD-A0E2-6CB0E8D3FD42}"/>
          </ac:grpSpMkLst>
        </pc:grpChg>
        <pc:picChg chg="mod topLvl">
          <ac:chgData name="Shay Axelrod" userId="310b0d24785f8b3b" providerId="LiveId" clId="{7F4DFF95-729F-4F19-AF4E-8410B55E10BB}" dt="2020-06-24T13:23:14.981" v="13170" actId="164"/>
          <ac:picMkLst>
            <pc:docMk/>
            <pc:sldMk cId="904583040" sldId="319"/>
            <ac:picMk id="25" creationId="{D988E049-372D-4514-B614-D28BA2CB10B6}"/>
          </ac:picMkLst>
        </pc:picChg>
        <pc:picChg chg="mod topLvl">
          <ac:chgData name="Shay Axelrod" userId="310b0d24785f8b3b" providerId="LiveId" clId="{7F4DFF95-729F-4F19-AF4E-8410B55E10BB}" dt="2020-06-24T13:23:14.981" v="13170" actId="164"/>
          <ac:picMkLst>
            <pc:docMk/>
            <pc:sldMk cId="904583040" sldId="319"/>
            <ac:picMk id="26" creationId="{A1DF100E-41C6-4115-AA4A-5C3BAC3F8D41}"/>
          </ac:picMkLst>
        </pc:picChg>
      </pc:sldChg>
      <pc:sldChg chg="addSp modSp add mod">
        <pc:chgData name="Shay Axelrod" userId="310b0d24785f8b3b" providerId="LiveId" clId="{7F4DFF95-729F-4F19-AF4E-8410B55E10BB}" dt="2020-06-24T13:23:31.792" v="13174" actId="2085"/>
        <pc:sldMkLst>
          <pc:docMk/>
          <pc:sldMk cId="264191957" sldId="320"/>
        </pc:sldMkLst>
        <pc:spChg chg="add mod">
          <ac:chgData name="Shay Axelrod" userId="310b0d24785f8b3b" providerId="LiveId" clId="{7F4DFF95-729F-4F19-AF4E-8410B55E10BB}" dt="2020-06-24T13:23:24.383" v="13171"/>
          <ac:spMkLst>
            <pc:docMk/>
            <pc:sldMk cId="264191957" sldId="320"/>
            <ac:spMk id="18" creationId="{6F607E51-C13B-478B-AE77-A7D15A138A75}"/>
          </ac:spMkLst>
        </pc:spChg>
        <pc:spChg chg="mod">
          <ac:chgData name="Shay Axelrod" userId="310b0d24785f8b3b" providerId="LiveId" clId="{7F4DFF95-729F-4F19-AF4E-8410B55E10BB}" dt="2020-06-24T13:23:31.792" v="13174" actId="2085"/>
          <ac:spMkLst>
            <pc:docMk/>
            <pc:sldMk cId="264191957" sldId="320"/>
            <ac:spMk id="21" creationId="{31221D86-E445-444E-8C23-0A6251CB53C3}"/>
          </ac:spMkLst>
        </pc:spChg>
        <pc:spChg chg="add mod">
          <ac:chgData name="Shay Axelrod" userId="310b0d24785f8b3b" providerId="LiveId" clId="{7F4DFF95-729F-4F19-AF4E-8410B55E10BB}" dt="2020-06-24T13:23:24.383" v="13171"/>
          <ac:spMkLst>
            <pc:docMk/>
            <pc:sldMk cId="264191957" sldId="320"/>
            <ac:spMk id="25" creationId="{8FD065B6-B14D-45E4-BAF1-0E5128D46CBD}"/>
          </ac:spMkLst>
        </pc:spChg>
        <pc:spChg chg="add mod">
          <ac:chgData name="Shay Axelrod" userId="310b0d24785f8b3b" providerId="LiveId" clId="{7F4DFF95-729F-4F19-AF4E-8410B55E10BB}" dt="2020-06-24T13:23:24.383" v="13171"/>
          <ac:spMkLst>
            <pc:docMk/>
            <pc:sldMk cId="264191957" sldId="320"/>
            <ac:spMk id="26" creationId="{42371C92-A06C-45EC-B423-F0E4F3A2C628}"/>
          </ac:spMkLst>
        </pc:spChg>
        <pc:spChg chg="add mod">
          <ac:chgData name="Shay Axelrod" userId="310b0d24785f8b3b" providerId="LiveId" clId="{7F4DFF95-729F-4F19-AF4E-8410B55E10BB}" dt="2020-06-24T13:23:24.383" v="13171"/>
          <ac:spMkLst>
            <pc:docMk/>
            <pc:sldMk cId="264191957" sldId="320"/>
            <ac:spMk id="27" creationId="{F7A2908F-27D0-4BBF-A584-969A676F9154}"/>
          </ac:spMkLst>
        </pc:spChg>
        <pc:grpChg chg="add mod">
          <ac:chgData name="Shay Axelrod" userId="310b0d24785f8b3b" providerId="LiveId" clId="{7F4DFF95-729F-4F19-AF4E-8410B55E10BB}" dt="2020-06-24T13:23:24.383" v="13171"/>
          <ac:grpSpMkLst>
            <pc:docMk/>
            <pc:sldMk cId="264191957" sldId="320"/>
            <ac:grpSpMk id="19" creationId="{0948F9D1-62D7-4EB3-BC18-7A028402DA83}"/>
          </ac:grpSpMkLst>
        </pc:grpChg>
        <pc:picChg chg="mod">
          <ac:chgData name="Shay Axelrod" userId="310b0d24785f8b3b" providerId="LiveId" clId="{7F4DFF95-729F-4F19-AF4E-8410B55E10BB}" dt="2020-06-24T13:23:24.383" v="13171"/>
          <ac:picMkLst>
            <pc:docMk/>
            <pc:sldMk cId="264191957" sldId="320"/>
            <ac:picMk id="24" creationId="{DABE493D-01CD-4B8E-B7CA-5E82D1FFDCE1}"/>
          </ac:picMkLst>
        </pc:picChg>
      </pc:sldChg>
      <pc:sldChg chg="addSp modSp add">
        <pc:chgData name="Shay Axelrod" userId="310b0d24785f8b3b" providerId="LiveId" clId="{7F4DFF95-729F-4F19-AF4E-8410B55E10BB}" dt="2020-06-24T13:23:50.513" v="13176"/>
        <pc:sldMkLst>
          <pc:docMk/>
          <pc:sldMk cId="1863080713" sldId="321"/>
        </pc:sldMkLst>
        <pc:spChg chg="mod">
          <ac:chgData name="Shay Axelrod" userId="310b0d24785f8b3b" providerId="LiveId" clId="{7F4DFF95-729F-4F19-AF4E-8410B55E10BB}" dt="2020-06-24T13:23:50.513" v="13176"/>
          <ac:spMkLst>
            <pc:docMk/>
            <pc:sldMk cId="1863080713" sldId="321"/>
            <ac:spMk id="21" creationId="{AC6ADAC7-B31C-4704-8B03-8A560262B70A}"/>
          </ac:spMkLst>
        </pc:spChg>
        <pc:spChg chg="mod">
          <ac:chgData name="Shay Axelrod" userId="310b0d24785f8b3b" providerId="LiveId" clId="{7F4DFF95-729F-4F19-AF4E-8410B55E10BB}" dt="2020-06-24T13:23:50.513" v="13176"/>
          <ac:spMkLst>
            <pc:docMk/>
            <pc:sldMk cId="1863080713" sldId="321"/>
            <ac:spMk id="24" creationId="{BFB0AB13-6F89-4E00-B63C-B561B9592916}"/>
          </ac:spMkLst>
        </pc:spChg>
        <pc:spChg chg="mod">
          <ac:chgData name="Shay Axelrod" userId="310b0d24785f8b3b" providerId="LiveId" clId="{7F4DFF95-729F-4F19-AF4E-8410B55E10BB}" dt="2020-06-24T13:23:50.513" v="13176"/>
          <ac:spMkLst>
            <pc:docMk/>
            <pc:sldMk cId="1863080713" sldId="321"/>
            <ac:spMk id="25" creationId="{EF7B6F28-07D0-4972-A622-93BA1A0659B1}"/>
          </ac:spMkLst>
        </pc:spChg>
        <pc:spChg chg="add mod">
          <ac:chgData name="Shay Axelrod" userId="310b0d24785f8b3b" providerId="LiveId" clId="{7F4DFF95-729F-4F19-AF4E-8410B55E10BB}" dt="2020-06-24T13:23:50.513" v="13176"/>
          <ac:spMkLst>
            <pc:docMk/>
            <pc:sldMk cId="1863080713" sldId="321"/>
            <ac:spMk id="26" creationId="{F2AE54D7-0645-4275-AE35-E2BE48C1C542}"/>
          </ac:spMkLst>
        </pc:spChg>
        <pc:spChg chg="add mod">
          <ac:chgData name="Shay Axelrod" userId="310b0d24785f8b3b" providerId="LiveId" clId="{7F4DFF95-729F-4F19-AF4E-8410B55E10BB}" dt="2020-06-24T13:23:50.513" v="13176"/>
          <ac:spMkLst>
            <pc:docMk/>
            <pc:sldMk cId="1863080713" sldId="321"/>
            <ac:spMk id="27" creationId="{2F86EF82-FAE9-479B-AE63-598B1FA0A152}"/>
          </ac:spMkLst>
        </pc:spChg>
        <pc:grpChg chg="add mod">
          <ac:chgData name="Shay Axelrod" userId="310b0d24785f8b3b" providerId="LiveId" clId="{7F4DFF95-729F-4F19-AF4E-8410B55E10BB}" dt="2020-06-24T13:23:50.513" v="13176"/>
          <ac:grpSpMkLst>
            <pc:docMk/>
            <pc:sldMk cId="1863080713" sldId="321"/>
            <ac:grpSpMk id="18" creationId="{55C86825-90F0-4226-8103-808B84DA986C}"/>
          </ac:grpSpMkLst>
        </pc:grpChg>
        <pc:picChg chg="mod">
          <ac:chgData name="Shay Axelrod" userId="310b0d24785f8b3b" providerId="LiveId" clId="{7F4DFF95-729F-4F19-AF4E-8410B55E10BB}" dt="2020-06-24T13:23:50.513" v="13176"/>
          <ac:picMkLst>
            <pc:docMk/>
            <pc:sldMk cId="1863080713" sldId="321"/>
            <ac:picMk id="19" creationId="{A6E83F46-0D76-4226-AC90-F10097456600}"/>
          </ac:picMkLst>
        </pc:picChg>
      </pc:sldChg>
      <pc:sldChg chg="addSp modSp add">
        <pc:chgData name="Shay Axelrod" userId="310b0d24785f8b3b" providerId="LiveId" clId="{7F4DFF95-729F-4F19-AF4E-8410B55E10BB}" dt="2020-06-24T13:24:54.656" v="13181" actId="14826"/>
        <pc:sldMkLst>
          <pc:docMk/>
          <pc:sldMk cId="1253993571" sldId="322"/>
        </pc:sldMkLst>
        <pc:spChg chg="add mod">
          <ac:chgData name="Shay Axelrod" userId="310b0d24785f8b3b" providerId="LiveId" clId="{7F4DFF95-729F-4F19-AF4E-8410B55E10BB}" dt="2020-06-24T13:24:01.454" v="13179"/>
          <ac:spMkLst>
            <pc:docMk/>
            <pc:sldMk cId="1253993571" sldId="322"/>
            <ac:spMk id="18" creationId="{D3FCC7E1-F22F-4EF7-BB94-42DBE5399FE2}"/>
          </ac:spMkLst>
        </pc:spChg>
        <pc:spChg chg="mod">
          <ac:chgData name="Shay Axelrod" userId="310b0d24785f8b3b" providerId="LiveId" clId="{7F4DFF95-729F-4F19-AF4E-8410B55E10BB}" dt="2020-06-24T13:24:54.656" v="13181" actId="14826"/>
          <ac:spMkLst>
            <pc:docMk/>
            <pc:sldMk cId="1253993571" sldId="322"/>
            <ac:spMk id="29" creationId="{E686809C-E543-4009-AF1F-712EF755AC21}"/>
          </ac:spMkLst>
        </pc:spChg>
        <pc:spChg chg="mod">
          <ac:chgData name="Shay Axelrod" userId="310b0d24785f8b3b" providerId="LiveId" clId="{7F4DFF95-729F-4F19-AF4E-8410B55E10BB}" dt="2020-06-24T13:24:54.656" v="13181" actId="14826"/>
          <ac:spMkLst>
            <pc:docMk/>
            <pc:sldMk cId="1253993571" sldId="322"/>
            <ac:spMk id="30" creationId="{8B75E964-4E50-434C-A2F3-B94112D2ACB1}"/>
          </ac:spMkLst>
        </pc:spChg>
        <pc:spChg chg="mod">
          <ac:chgData name="Shay Axelrod" userId="310b0d24785f8b3b" providerId="LiveId" clId="{7F4DFF95-729F-4F19-AF4E-8410B55E10BB}" dt="2020-06-24T13:24:54.656" v="13181" actId="14826"/>
          <ac:spMkLst>
            <pc:docMk/>
            <pc:sldMk cId="1253993571" sldId="322"/>
            <ac:spMk id="31" creationId="{B341A2D1-1B93-454B-8907-AEFB3D019273}"/>
          </ac:spMkLst>
        </pc:spChg>
        <pc:spChg chg="mod">
          <ac:chgData name="Shay Axelrod" userId="310b0d24785f8b3b" providerId="LiveId" clId="{7F4DFF95-729F-4F19-AF4E-8410B55E10BB}" dt="2020-06-24T13:24:54.656" v="13181" actId="14826"/>
          <ac:spMkLst>
            <pc:docMk/>
            <pc:sldMk cId="1253993571" sldId="322"/>
            <ac:spMk id="32" creationId="{5781A5AA-91B6-4E0C-B097-70A5D3B0C2A9}"/>
          </ac:spMkLst>
        </pc:spChg>
        <pc:spChg chg="mod">
          <ac:chgData name="Shay Axelrod" userId="310b0d24785f8b3b" providerId="LiveId" clId="{7F4DFF95-729F-4F19-AF4E-8410B55E10BB}" dt="2020-06-24T13:24:54.656" v="13181" actId="14826"/>
          <ac:spMkLst>
            <pc:docMk/>
            <pc:sldMk cId="1253993571" sldId="322"/>
            <ac:spMk id="33" creationId="{CE21E11F-C566-4CF9-9866-7D3CEC9D4EB0}"/>
          </ac:spMkLst>
        </pc:spChg>
        <pc:spChg chg="mod">
          <ac:chgData name="Shay Axelrod" userId="310b0d24785f8b3b" providerId="LiveId" clId="{7F4DFF95-729F-4F19-AF4E-8410B55E10BB}" dt="2020-06-24T13:24:54.656" v="13181" actId="14826"/>
          <ac:spMkLst>
            <pc:docMk/>
            <pc:sldMk cId="1253993571" sldId="322"/>
            <ac:spMk id="34" creationId="{35B48D07-8D58-47BC-B8B0-1E5E3947DB81}"/>
          </ac:spMkLst>
        </pc:spChg>
        <pc:spChg chg="mod">
          <ac:chgData name="Shay Axelrod" userId="310b0d24785f8b3b" providerId="LiveId" clId="{7F4DFF95-729F-4F19-AF4E-8410B55E10BB}" dt="2020-06-24T13:24:54.656" v="13181" actId="14826"/>
          <ac:spMkLst>
            <pc:docMk/>
            <pc:sldMk cId="1253993571" sldId="322"/>
            <ac:spMk id="35" creationId="{76AB8112-A387-4A30-AB49-C54584814B47}"/>
          </ac:spMkLst>
        </pc:spChg>
        <pc:spChg chg="mod">
          <ac:chgData name="Shay Axelrod" userId="310b0d24785f8b3b" providerId="LiveId" clId="{7F4DFF95-729F-4F19-AF4E-8410B55E10BB}" dt="2020-06-24T13:24:54.656" v="13181" actId="14826"/>
          <ac:spMkLst>
            <pc:docMk/>
            <pc:sldMk cId="1253993571" sldId="322"/>
            <ac:spMk id="36" creationId="{2B4CAF7B-A694-4CD1-B5DC-AEA48265AD78}"/>
          </ac:spMkLst>
        </pc:spChg>
        <pc:spChg chg="add mod">
          <ac:chgData name="Shay Axelrod" userId="310b0d24785f8b3b" providerId="LiveId" clId="{7F4DFF95-729F-4F19-AF4E-8410B55E10BB}" dt="2020-06-24T13:24:01.454" v="13179"/>
          <ac:spMkLst>
            <pc:docMk/>
            <pc:sldMk cId="1253993571" sldId="322"/>
            <ac:spMk id="37" creationId="{D1660B59-337A-4848-BE27-BA076E0B235A}"/>
          </ac:spMkLst>
        </pc:spChg>
        <pc:grpChg chg="add mod">
          <ac:chgData name="Shay Axelrod" userId="310b0d24785f8b3b" providerId="LiveId" clId="{7F4DFF95-729F-4F19-AF4E-8410B55E10BB}" dt="2020-06-24T13:24:54.656" v="13181" actId="14826"/>
          <ac:grpSpMkLst>
            <pc:docMk/>
            <pc:sldMk cId="1253993571" sldId="322"/>
            <ac:grpSpMk id="19" creationId="{32A40561-E01A-45E0-8A08-8164BFEF87B8}"/>
          </ac:grpSpMkLst>
        </pc:grpChg>
        <pc:grpChg chg="mod">
          <ac:chgData name="Shay Axelrod" userId="310b0d24785f8b3b" providerId="LiveId" clId="{7F4DFF95-729F-4F19-AF4E-8410B55E10BB}" dt="2020-06-24T13:24:54.656" v="13181" actId="14826"/>
          <ac:grpSpMkLst>
            <pc:docMk/>
            <pc:sldMk cId="1253993571" sldId="322"/>
            <ac:grpSpMk id="24" creationId="{D2129905-C5B1-463B-B7E5-056D7559CC83}"/>
          </ac:grpSpMkLst>
        </pc:grpChg>
        <pc:grpChg chg="mod">
          <ac:chgData name="Shay Axelrod" userId="310b0d24785f8b3b" providerId="LiveId" clId="{7F4DFF95-729F-4F19-AF4E-8410B55E10BB}" dt="2020-06-24T13:24:54.656" v="13181" actId="14826"/>
          <ac:grpSpMkLst>
            <pc:docMk/>
            <pc:sldMk cId="1253993571" sldId="322"/>
            <ac:grpSpMk id="25" creationId="{ED45B670-4DDB-4DB0-A296-22340DCAE507}"/>
          </ac:grpSpMkLst>
        </pc:grpChg>
        <pc:grpChg chg="mod">
          <ac:chgData name="Shay Axelrod" userId="310b0d24785f8b3b" providerId="LiveId" clId="{7F4DFF95-729F-4F19-AF4E-8410B55E10BB}" dt="2020-06-24T13:24:54.656" v="13181" actId="14826"/>
          <ac:grpSpMkLst>
            <pc:docMk/>
            <pc:sldMk cId="1253993571" sldId="322"/>
            <ac:grpSpMk id="26" creationId="{3517D518-0E56-409C-A431-C41090B37199}"/>
          </ac:grpSpMkLst>
        </pc:grpChg>
        <pc:grpChg chg="mod">
          <ac:chgData name="Shay Axelrod" userId="310b0d24785f8b3b" providerId="LiveId" clId="{7F4DFF95-729F-4F19-AF4E-8410B55E10BB}" dt="2020-06-24T13:24:54.656" v="13181" actId="14826"/>
          <ac:grpSpMkLst>
            <pc:docMk/>
            <pc:sldMk cId="1253993571" sldId="322"/>
            <ac:grpSpMk id="27" creationId="{96DA3C83-2F60-44AF-B24A-C9F281CAD576}"/>
          </ac:grpSpMkLst>
        </pc:grpChg>
        <pc:grpChg chg="mod">
          <ac:chgData name="Shay Axelrod" userId="310b0d24785f8b3b" providerId="LiveId" clId="{7F4DFF95-729F-4F19-AF4E-8410B55E10BB}" dt="2020-06-24T13:24:54.656" v="13181" actId="14826"/>
          <ac:grpSpMkLst>
            <pc:docMk/>
            <pc:sldMk cId="1253993571" sldId="322"/>
            <ac:grpSpMk id="28" creationId="{18127041-059E-4E9F-A1FD-0337F809F9E1}"/>
          </ac:grpSpMkLst>
        </pc:grpChg>
        <pc:picChg chg="mod">
          <ac:chgData name="Shay Axelrod" userId="310b0d24785f8b3b" providerId="LiveId" clId="{7F4DFF95-729F-4F19-AF4E-8410B55E10BB}" dt="2020-06-24T13:24:54.656" v="13181" actId="14826"/>
          <ac:picMkLst>
            <pc:docMk/>
            <pc:sldMk cId="1253993571" sldId="322"/>
            <ac:picMk id="21" creationId="{8DE6B969-3A02-40F3-BE8F-170B8A9DF2D0}"/>
          </ac:picMkLst>
        </pc:picChg>
      </pc:sldChg>
      <pc:sldChg chg="addSp modSp add">
        <pc:chgData name="Shay Axelrod" userId="310b0d24785f8b3b" providerId="LiveId" clId="{7F4DFF95-729F-4F19-AF4E-8410B55E10BB}" dt="2020-06-24T13:25:25.822" v="13185"/>
        <pc:sldMkLst>
          <pc:docMk/>
          <pc:sldMk cId="3411535834" sldId="323"/>
        </pc:sldMkLst>
        <pc:spChg chg="mod">
          <ac:chgData name="Shay Axelrod" userId="310b0d24785f8b3b" providerId="LiveId" clId="{7F4DFF95-729F-4F19-AF4E-8410B55E10BB}" dt="2020-06-24T13:25:25.822" v="13185"/>
          <ac:spMkLst>
            <pc:docMk/>
            <pc:sldMk cId="3411535834" sldId="323"/>
            <ac:spMk id="25" creationId="{178EB0E3-49E1-4D0F-96D3-06E9189590AC}"/>
          </ac:spMkLst>
        </pc:spChg>
        <pc:spChg chg="mod">
          <ac:chgData name="Shay Axelrod" userId="310b0d24785f8b3b" providerId="LiveId" clId="{7F4DFF95-729F-4F19-AF4E-8410B55E10BB}" dt="2020-06-24T13:25:25.822" v="13185"/>
          <ac:spMkLst>
            <pc:docMk/>
            <pc:sldMk cId="3411535834" sldId="323"/>
            <ac:spMk id="27" creationId="{3A146866-3B7D-475B-8F97-46F236E56749}"/>
          </ac:spMkLst>
        </pc:spChg>
        <pc:spChg chg="mod">
          <ac:chgData name="Shay Axelrod" userId="310b0d24785f8b3b" providerId="LiveId" clId="{7F4DFF95-729F-4F19-AF4E-8410B55E10BB}" dt="2020-06-24T13:25:25.822" v="13185"/>
          <ac:spMkLst>
            <pc:docMk/>
            <pc:sldMk cId="3411535834" sldId="323"/>
            <ac:spMk id="29" creationId="{AE2F897E-A583-4C56-83FE-6D8CAE14FE37}"/>
          </ac:spMkLst>
        </pc:spChg>
        <pc:spChg chg="mod">
          <ac:chgData name="Shay Axelrod" userId="310b0d24785f8b3b" providerId="LiveId" clId="{7F4DFF95-729F-4F19-AF4E-8410B55E10BB}" dt="2020-06-24T13:25:25.822" v="13185"/>
          <ac:spMkLst>
            <pc:docMk/>
            <pc:sldMk cId="3411535834" sldId="323"/>
            <ac:spMk id="31" creationId="{4063BDBE-8487-48A1-AD2B-F20931D6DE96}"/>
          </ac:spMkLst>
        </pc:spChg>
        <pc:spChg chg="mod">
          <ac:chgData name="Shay Axelrod" userId="310b0d24785f8b3b" providerId="LiveId" clId="{7F4DFF95-729F-4F19-AF4E-8410B55E10BB}" dt="2020-06-24T13:25:25.822" v="13185"/>
          <ac:spMkLst>
            <pc:docMk/>
            <pc:sldMk cId="3411535834" sldId="323"/>
            <ac:spMk id="32" creationId="{804285B4-6830-46E0-AFF9-ED7958ECE881}"/>
          </ac:spMkLst>
        </pc:spChg>
        <pc:spChg chg="mod">
          <ac:chgData name="Shay Axelrod" userId="310b0d24785f8b3b" providerId="LiveId" clId="{7F4DFF95-729F-4F19-AF4E-8410B55E10BB}" dt="2020-06-24T13:25:25.822" v="13185"/>
          <ac:spMkLst>
            <pc:docMk/>
            <pc:sldMk cId="3411535834" sldId="323"/>
            <ac:spMk id="33" creationId="{56326492-F03D-482B-8D41-B5D2FEE6E0F5}"/>
          </ac:spMkLst>
        </pc:spChg>
        <pc:spChg chg="add mod">
          <ac:chgData name="Shay Axelrod" userId="310b0d24785f8b3b" providerId="LiveId" clId="{7F4DFF95-729F-4F19-AF4E-8410B55E10BB}" dt="2020-06-24T13:25:25.822" v="13185"/>
          <ac:spMkLst>
            <pc:docMk/>
            <pc:sldMk cId="3411535834" sldId="323"/>
            <ac:spMk id="34" creationId="{D2036B6A-ECCA-4E49-BA25-45589DD4C5EE}"/>
          </ac:spMkLst>
        </pc:spChg>
        <pc:spChg chg="add mod">
          <ac:chgData name="Shay Axelrod" userId="310b0d24785f8b3b" providerId="LiveId" clId="{7F4DFF95-729F-4F19-AF4E-8410B55E10BB}" dt="2020-06-24T13:25:25.822" v="13185"/>
          <ac:spMkLst>
            <pc:docMk/>
            <pc:sldMk cId="3411535834" sldId="323"/>
            <ac:spMk id="35" creationId="{FFDAA26D-B55D-491F-906D-8C334F1FE1CE}"/>
          </ac:spMkLst>
        </pc:spChg>
        <pc:grpChg chg="add mod">
          <ac:chgData name="Shay Axelrod" userId="310b0d24785f8b3b" providerId="LiveId" clId="{7F4DFF95-729F-4F19-AF4E-8410B55E10BB}" dt="2020-06-24T13:25:25.822" v="13185"/>
          <ac:grpSpMkLst>
            <pc:docMk/>
            <pc:sldMk cId="3411535834" sldId="323"/>
            <ac:grpSpMk id="18" creationId="{BF42577E-BE9F-4E63-88F9-F27E2A36757B}"/>
          </ac:grpSpMkLst>
        </pc:grpChg>
        <pc:grpChg chg="mod">
          <ac:chgData name="Shay Axelrod" userId="310b0d24785f8b3b" providerId="LiveId" clId="{7F4DFF95-729F-4F19-AF4E-8410B55E10BB}" dt="2020-06-24T13:25:25.822" v="13185"/>
          <ac:grpSpMkLst>
            <pc:docMk/>
            <pc:sldMk cId="3411535834" sldId="323"/>
            <ac:grpSpMk id="19" creationId="{FBBA767D-956D-47E3-95B9-AA67FE536A01}"/>
          </ac:grpSpMkLst>
        </pc:grpChg>
        <pc:grpChg chg="mod">
          <ac:chgData name="Shay Axelrod" userId="310b0d24785f8b3b" providerId="LiveId" clId="{7F4DFF95-729F-4F19-AF4E-8410B55E10BB}" dt="2020-06-24T13:25:25.822" v="13185"/>
          <ac:grpSpMkLst>
            <pc:docMk/>
            <pc:sldMk cId="3411535834" sldId="323"/>
            <ac:grpSpMk id="21" creationId="{A0B1BA25-AB0E-4C06-A2D0-9E84E66A3020}"/>
          </ac:grpSpMkLst>
        </pc:grpChg>
        <pc:grpChg chg="mod">
          <ac:chgData name="Shay Axelrod" userId="310b0d24785f8b3b" providerId="LiveId" clId="{7F4DFF95-729F-4F19-AF4E-8410B55E10BB}" dt="2020-06-24T13:25:25.822" v="13185"/>
          <ac:grpSpMkLst>
            <pc:docMk/>
            <pc:sldMk cId="3411535834" sldId="323"/>
            <ac:grpSpMk id="24" creationId="{BB5EAFF6-37CC-422D-8C76-47C703E85F85}"/>
          </ac:grpSpMkLst>
        </pc:grpChg>
        <pc:picChg chg="mod">
          <ac:chgData name="Shay Axelrod" userId="310b0d24785f8b3b" providerId="LiveId" clId="{7F4DFF95-729F-4F19-AF4E-8410B55E10BB}" dt="2020-06-24T13:25:25.822" v="13185"/>
          <ac:picMkLst>
            <pc:docMk/>
            <pc:sldMk cId="3411535834" sldId="323"/>
            <ac:picMk id="26" creationId="{15B425D2-1A63-472B-9D32-CC280DBCE2E2}"/>
          </ac:picMkLst>
        </pc:picChg>
        <pc:picChg chg="mod">
          <ac:chgData name="Shay Axelrod" userId="310b0d24785f8b3b" providerId="LiveId" clId="{7F4DFF95-729F-4F19-AF4E-8410B55E10BB}" dt="2020-06-24T13:25:25.822" v="13185"/>
          <ac:picMkLst>
            <pc:docMk/>
            <pc:sldMk cId="3411535834" sldId="323"/>
            <ac:picMk id="28" creationId="{32E3087E-A7D1-44B0-83EF-7742ACC8B30D}"/>
          </ac:picMkLst>
        </pc:picChg>
        <pc:picChg chg="mod">
          <ac:chgData name="Shay Axelrod" userId="310b0d24785f8b3b" providerId="LiveId" clId="{7F4DFF95-729F-4F19-AF4E-8410B55E10BB}" dt="2020-06-24T13:25:25.822" v="13185"/>
          <ac:picMkLst>
            <pc:docMk/>
            <pc:sldMk cId="3411535834" sldId="323"/>
            <ac:picMk id="30" creationId="{C673BE19-3667-4B21-90B5-587BF205B469}"/>
          </ac:picMkLst>
        </pc:picChg>
      </pc:sldChg>
      <pc:sldChg chg="addSp add mod">
        <pc:chgData name="Shay Axelrod" userId="310b0d24785f8b3b" providerId="LiveId" clId="{7F4DFF95-729F-4F19-AF4E-8410B55E10BB}" dt="2020-06-24T13:25:34.708" v="13188" actId="22"/>
        <pc:sldMkLst>
          <pc:docMk/>
          <pc:sldMk cId="155519635" sldId="324"/>
        </pc:sldMkLst>
        <pc:spChg chg="add">
          <ac:chgData name="Shay Axelrod" userId="310b0d24785f8b3b" providerId="LiveId" clId="{7F4DFF95-729F-4F19-AF4E-8410B55E10BB}" dt="2020-06-24T13:25:34.708" v="13188" actId="22"/>
          <ac:spMkLst>
            <pc:docMk/>
            <pc:sldMk cId="155519635" sldId="324"/>
            <ac:spMk id="2" creationId="{142286AE-A940-49CF-8D9E-11C70A1B5613}"/>
          </ac:spMkLst>
        </pc:spChg>
        <pc:spChg chg="add">
          <ac:chgData name="Shay Axelrod" userId="310b0d24785f8b3b" providerId="LiveId" clId="{7F4DFF95-729F-4F19-AF4E-8410B55E10BB}" dt="2020-06-24T13:25:34.708" v="13188" actId="22"/>
          <ac:spMkLst>
            <pc:docMk/>
            <pc:sldMk cId="155519635" sldId="324"/>
            <ac:spMk id="3" creationId="{FA20092E-96A0-4BD6-9286-B3D9C4AE8834}"/>
          </ac:spMkLst>
        </pc:spChg>
      </pc:sldChg>
      <pc:sldChg chg="addSp modSp add mod">
        <pc:chgData name="Shay Axelrod" userId="310b0d24785f8b3b" providerId="LiveId" clId="{7F4DFF95-729F-4F19-AF4E-8410B55E10BB}" dt="2020-06-24T13:27:09.849" v="13193" actId="14826"/>
        <pc:sldMkLst>
          <pc:docMk/>
          <pc:sldMk cId="3389710913" sldId="325"/>
        </pc:sldMkLst>
        <pc:spChg chg="add">
          <ac:chgData name="Shay Axelrod" userId="310b0d24785f8b3b" providerId="LiveId" clId="{7F4DFF95-729F-4F19-AF4E-8410B55E10BB}" dt="2020-06-24T13:25:46.832" v="13191" actId="22"/>
          <ac:spMkLst>
            <pc:docMk/>
            <pc:sldMk cId="3389710913" sldId="325"/>
            <ac:spMk id="2" creationId="{5E7204E9-F6F6-45E6-B361-C1E290B96CB9}"/>
          </ac:spMkLst>
        </pc:spChg>
        <pc:picChg chg="add mod">
          <ac:chgData name="Shay Axelrod" userId="310b0d24785f8b3b" providerId="LiveId" clId="{7F4DFF95-729F-4F19-AF4E-8410B55E10BB}" dt="2020-06-24T13:27:09.849" v="13193" actId="14826"/>
          <ac:picMkLst>
            <pc:docMk/>
            <pc:sldMk cId="3389710913" sldId="325"/>
            <ac:picMk id="3" creationId="{EB733ABE-20D2-470C-B8CC-28DE4DF29DFE}"/>
          </ac:picMkLst>
        </pc:picChg>
      </pc:sldChg>
      <pc:sldChg chg="addSp delSp modSp add mod">
        <pc:chgData name="Shay Axelrod" userId="310b0d24785f8b3b" providerId="LiveId" clId="{7F4DFF95-729F-4F19-AF4E-8410B55E10BB}" dt="2020-06-24T13:28:53.153" v="13200" actId="27614"/>
        <pc:sldMkLst>
          <pc:docMk/>
          <pc:sldMk cId="305021147" sldId="326"/>
        </pc:sldMkLst>
        <pc:spChg chg="add mod">
          <ac:chgData name="Shay Axelrod" userId="310b0d24785f8b3b" providerId="LiveId" clId="{7F4DFF95-729F-4F19-AF4E-8410B55E10BB}" dt="2020-06-24T13:27:23.264" v="13195"/>
          <ac:spMkLst>
            <pc:docMk/>
            <pc:sldMk cId="305021147" sldId="326"/>
            <ac:spMk id="18" creationId="{FBD54324-2D77-4EA6-B63A-901E214F1F14}"/>
          </ac:spMkLst>
        </pc:spChg>
        <pc:grpChg chg="add del mod">
          <ac:chgData name="Shay Axelrod" userId="310b0d24785f8b3b" providerId="LiveId" clId="{7F4DFF95-729F-4F19-AF4E-8410B55E10BB}" dt="2020-06-24T13:28:49.944" v="13198" actId="478"/>
          <ac:grpSpMkLst>
            <pc:docMk/>
            <pc:sldMk cId="305021147" sldId="326"/>
            <ac:grpSpMk id="19" creationId="{9BC541C2-A0DC-4D24-B461-D0407E8EC1D5}"/>
          </ac:grpSpMkLst>
        </pc:grpChg>
        <pc:grpChg chg="mod">
          <ac:chgData name="Shay Axelrod" userId="310b0d24785f8b3b" providerId="LiveId" clId="{7F4DFF95-729F-4F19-AF4E-8410B55E10BB}" dt="2020-06-24T13:27:23.264" v="13195"/>
          <ac:grpSpMkLst>
            <pc:docMk/>
            <pc:sldMk cId="305021147" sldId="326"/>
            <ac:grpSpMk id="25" creationId="{F1FB190F-6314-4485-AB46-CB48BDE6A3AE}"/>
          </ac:grpSpMkLst>
        </pc:grpChg>
        <pc:picChg chg="add mod">
          <ac:chgData name="Shay Axelrod" userId="310b0d24785f8b3b" providerId="LiveId" clId="{7F4DFF95-729F-4F19-AF4E-8410B55E10BB}" dt="2020-06-24T13:28:53.153" v="13200" actId="27614"/>
          <ac:picMkLst>
            <pc:docMk/>
            <pc:sldMk cId="305021147" sldId="326"/>
            <ac:picMk id="3" creationId="{492782DA-54F6-41ED-8BCE-940CA3582AAB}"/>
          </ac:picMkLst>
        </pc:picChg>
        <pc:picChg chg="del mod">
          <ac:chgData name="Shay Axelrod" userId="310b0d24785f8b3b" providerId="LiveId" clId="{7F4DFF95-729F-4F19-AF4E-8410B55E10BB}" dt="2020-06-24T13:28:48.809" v="13197" actId="478"/>
          <ac:picMkLst>
            <pc:docMk/>
            <pc:sldMk cId="305021147" sldId="326"/>
            <ac:picMk id="21" creationId="{7EEAF868-7F1E-4626-9CCF-5DB1334650A3}"/>
          </ac:picMkLst>
        </pc:picChg>
        <pc:picChg chg="mod">
          <ac:chgData name="Shay Axelrod" userId="310b0d24785f8b3b" providerId="LiveId" clId="{7F4DFF95-729F-4F19-AF4E-8410B55E10BB}" dt="2020-06-24T13:27:23.264" v="13195"/>
          <ac:picMkLst>
            <pc:docMk/>
            <pc:sldMk cId="305021147" sldId="326"/>
            <ac:picMk id="24" creationId="{F9FD32B3-E14A-4F88-A98C-15BF68723DD1}"/>
          </ac:picMkLst>
        </pc:picChg>
        <pc:picChg chg="mod">
          <ac:chgData name="Shay Axelrod" userId="310b0d24785f8b3b" providerId="LiveId" clId="{7F4DFF95-729F-4F19-AF4E-8410B55E10BB}" dt="2020-06-24T13:27:23.264" v="13195"/>
          <ac:picMkLst>
            <pc:docMk/>
            <pc:sldMk cId="305021147" sldId="326"/>
            <ac:picMk id="26" creationId="{71F9B046-8A7B-4C96-8F38-6E948BC9D1A1}"/>
          </ac:picMkLst>
        </pc:picChg>
        <pc:picChg chg="mod">
          <ac:chgData name="Shay Axelrod" userId="310b0d24785f8b3b" providerId="LiveId" clId="{7F4DFF95-729F-4F19-AF4E-8410B55E10BB}" dt="2020-06-24T13:27:23.264" v="13195"/>
          <ac:picMkLst>
            <pc:docMk/>
            <pc:sldMk cId="305021147" sldId="326"/>
            <ac:picMk id="27" creationId="{62E8CD9D-C77E-492E-BF99-D85B9BEE1AC7}"/>
          </ac:picMkLst>
        </pc:picChg>
      </pc:sldChg>
      <pc:sldChg chg="addSp modSp add">
        <pc:chgData name="Shay Axelrod" userId="310b0d24785f8b3b" providerId="LiveId" clId="{7F4DFF95-729F-4F19-AF4E-8410B55E10BB}" dt="2020-06-24T13:29:05.509" v="13202"/>
        <pc:sldMkLst>
          <pc:docMk/>
          <pc:sldMk cId="3882614798" sldId="327"/>
        </pc:sldMkLst>
        <pc:spChg chg="add mod">
          <ac:chgData name="Shay Axelrod" userId="310b0d24785f8b3b" providerId="LiveId" clId="{7F4DFF95-729F-4F19-AF4E-8410B55E10BB}" dt="2020-06-24T13:29:05.509" v="13202"/>
          <ac:spMkLst>
            <pc:docMk/>
            <pc:sldMk cId="3882614798" sldId="327"/>
            <ac:spMk id="18" creationId="{C60BC3A7-495F-4949-8C41-98BF6C9FAD08}"/>
          </ac:spMkLst>
        </pc:spChg>
        <pc:grpChg chg="add mod">
          <ac:chgData name="Shay Axelrod" userId="310b0d24785f8b3b" providerId="LiveId" clId="{7F4DFF95-729F-4F19-AF4E-8410B55E10BB}" dt="2020-06-24T13:29:05.509" v="13202"/>
          <ac:grpSpMkLst>
            <pc:docMk/>
            <pc:sldMk cId="3882614798" sldId="327"/>
            <ac:grpSpMk id="19" creationId="{8C4CF525-A08D-40FA-B401-0F8C0CC4B7EC}"/>
          </ac:grpSpMkLst>
        </pc:grpChg>
        <pc:picChg chg="mod">
          <ac:chgData name="Shay Axelrod" userId="310b0d24785f8b3b" providerId="LiveId" clId="{7F4DFF95-729F-4F19-AF4E-8410B55E10BB}" dt="2020-06-24T13:29:05.509" v="13202"/>
          <ac:picMkLst>
            <pc:docMk/>
            <pc:sldMk cId="3882614798" sldId="327"/>
            <ac:picMk id="21" creationId="{085E6A0C-8BB5-434C-89E7-708B3BBA3E22}"/>
          </ac:picMkLst>
        </pc:picChg>
        <pc:picChg chg="mod">
          <ac:chgData name="Shay Axelrod" userId="310b0d24785f8b3b" providerId="LiveId" clId="{7F4DFF95-729F-4F19-AF4E-8410B55E10BB}" dt="2020-06-24T13:29:05.509" v="13202"/>
          <ac:picMkLst>
            <pc:docMk/>
            <pc:sldMk cId="3882614798" sldId="327"/>
            <ac:picMk id="24" creationId="{B38C2F83-ED48-482C-AB29-8F69BE6B417E}"/>
          </ac:picMkLst>
        </pc:picChg>
        <pc:picChg chg="mod">
          <ac:chgData name="Shay Axelrod" userId="310b0d24785f8b3b" providerId="LiveId" clId="{7F4DFF95-729F-4F19-AF4E-8410B55E10BB}" dt="2020-06-24T13:29:05.509" v="13202"/>
          <ac:picMkLst>
            <pc:docMk/>
            <pc:sldMk cId="3882614798" sldId="327"/>
            <ac:picMk id="25" creationId="{B5C47CC0-C73E-4BD4-9C1C-43987FCF28FD}"/>
          </ac:picMkLst>
        </pc:picChg>
      </pc:sldChg>
      <pc:sldChg chg="addSp delSp add mod">
        <pc:chgData name="Shay Axelrod" userId="310b0d24785f8b3b" providerId="LiveId" clId="{7F4DFF95-729F-4F19-AF4E-8410B55E10BB}" dt="2020-06-24T13:29:53.324" v="13209" actId="22"/>
        <pc:sldMkLst>
          <pc:docMk/>
          <pc:sldMk cId="407137267" sldId="328"/>
        </pc:sldMkLst>
        <pc:spChg chg="add del">
          <ac:chgData name="Shay Axelrod" userId="310b0d24785f8b3b" providerId="LiveId" clId="{7F4DFF95-729F-4F19-AF4E-8410B55E10BB}" dt="2020-06-24T13:29:19.652" v="13204" actId="22"/>
          <ac:spMkLst>
            <pc:docMk/>
            <pc:sldMk cId="407137267" sldId="328"/>
            <ac:spMk id="2" creationId="{1F88785B-A5D1-4F04-B8E9-B60B512797E4}"/>
          </ac:spMkLst>
        </pc:spChg>
        <pc:spChg chg="add del">
          <ac:chgData name="Shay Axelrod" userId="310b0d24785f8b3b" providerId="LiveId" clId="{7F4DFF95-729F-4F19-AF4E-8410B55E10BB}" dt="2020-06-24T13:29:19.652" v="13204" actId="22"/>
          <ac:spMkLst>
            <pc:docMk/>
            <pc:sldMk cId="407137267" sldId="328"/>
            <ac:spMk id="5" creationId="{1AE5C021-E20B-4EFD-A026-F7B951B6BF29}"/>
          </ac:spMkLst>
        </pc:spChg>
        <pc:spChg chg="add del">
          <ac:chgData name="Shay Axelrod" userId="310b0d24785f8b3b" providerId="LiveId" clId="{7F4DFF95-729F-4F19-AF4E-8410B55E10BB}" dt="2020-06-24T13:29:32.823" v="13206" actId="22"/>
          <ac:spMkLst>
            <pc:docMk/>
            <pc:sldMk cId="407137267" sldId="328"/>
            <ac:spMk id="7" creationId="{4336BFD9-CE7D-4582-B49E-7BF4D3B64D9D}"/>
          </ac:spMkLst>
        </pc:spChg>
        <pc:spChg chg="add del">
          <ac:chgData name="Shay Axelrod" userId="310b0d24785f8b3b" providerId="LiveId" clId="{7F4DFF95-729F-4F19-AF4E-8410B55E10BB}" dt="2020-06-24T13:29:32.823" v="13206" actId="22"/>
          <ac:spMkLst>
            <pc:docMk/>
            <pc:sldMk cId="407137267" sldId="328"/>
            <ac:spMk id="10" creationId="{26D9EEF2-6831-4C8D-8853-D11691BE2A52}"/>
          </ac:spMkLst>
        </pc:spChg>
        <pc:spChg chg="add del">
          <ac:chgData name="Shay Axelrod" userId="310b0d24785f8b3b" providerId="LiveId" clId="{7F4DFF95-729F-4F19-AF4E-8410B55E10BB}" dt="2020-06-24T13:29:32.823" v="13206" actId="22"/>
          <ac:spMkLst>
            <pc:docMk/>
            <pc:sldMk cId="407137267" sldId="328"/>
            <ac:spMk id="11" creationId="{266F0FC0-EB9D-43E8-B855-6EF1D0F2F3B0}"/>
          </ac:spMkLst>
        </pc:spChg>
        <pc:spChg chg="add">
          <ac:chgData name="Shay Axelrod" userId="310b0d24785f8b3b" providerId="LiveId" clId="{7F4DFF95-729F-4F19-AF4E-8410B55E10BB}" dt="2020-06-24T13:29:53.324" v="13209" actId="22"/>
          <ac:spMkLst>
            <pc:docMk/>
            <pc:sldMk cId="407137267" sldId="328"/>
            <ac:spMk id="12" creationId="{0C3A2EFB-6F74-41A3-9746-46A3CED64D32}"/>
          </ac:spMkLst>
        </pc:spChg>
        <pc:spChg chg="add">
          <ac:chgData name="Shay Axelrod" userId="310b0d24785f8b3b" providerId="LiveId" clId="{7F4DFF95-729F-4F19-AF4E-8410B55E10BB}" dt="2020-06-24T13:29:53.324" v="13209" actId="22"/>
          <ac:spMkLst>
            <pc:docMk/>
            <pc:sldMk cId="407137267" sldId="328"/>
            <ac:spMk id="15" creationId="{919F5117-B2CC-4551-901C-6CDD4B0706EF}"/>
          </ac:spMkLst>
        </pc:spChg>
        <pc:picChg chg="add del">
          <ac:chgData name="Shay Axelrod" userId="310b0d24785f8b3b" providerId="LiveId" clId="{7F4DFF95-729F-4F19-AF4E-8410B55E10BB}" dt="2020-06-24T13:29:19.652" v="13204" actId="22"/>
          <ac:picMkLst>
            <pc:docMk/>
            <pc:sldMk cId="407137267" sldId="328"/>
            <ac:picMk id="3" creationId="{4CCF8245-ADD7-4C3F-B411-9D2ABD45D637}"/>
          </ac:picMkLst>
        </pc:picChg>
        <pc:picChg chg="add del">
          <ac:chgData name="Shay Axelrod" userId="310b0d24785f8b3b" providerId="LiveId" clId="{7F4DFF95-729F-4F19-AF4E-8410B55E10BB}" dt="2020-06-24T13:29:32.823" v="13206" actId="22"/>
          <ac:picMkLst>
            <pc:docMk/>
            <pc:sldMk cId="407137267" sldId="328"/>
            <ac:picMk id="8" creationId="{255A5E3B-43EC-4FC3-8714-299E8900EF7D}"/>
          </ac:picMkLst>
        </pc:picChg>
        <pc:picChg chg="add del">
          <ac:chgData name="Shay Axelrod" userId="310b0d24785f8b3b" providerId="LiveId" clId="{7F4DFF95-729F-4F19-AF4E-8410B55E10BB}" dt="2020-06-24T13:29:32.823" v="13206" actId="22"/>
          <ac:picMkLst>
            <pc:docMk/>
            <pc:sldMk cId="407137267" sldId="328"/>
            <ac:picMk id="9" creationId="{BDEF4E07-4C61-4DB7-813C-0845A6F50529}"/>
          </ac:picMkLst>
        </pc:picChg>
        <pc:picChg chg="add">
          <ac:chgData name="Shay Axelrod" userId="310b0d24785f8b3b" providerId="LiveId" clId="{7F4DFF95-729F-4F19-AF4E-8410B55E10BB}" dt="2020-06-24T13:29:53.324" v="13209" actId="22"/>
          <ac:picMkLst>
            <pc:docMk/>
            <pc:sldMk cId="407137267" sldId="328"/>
            <ac:picMk id="13" creationId="{A1A9F741-51CF-4AB9-8176-74F8C311D8F3}"/>
          </ac:picMkLst>
        </pc:picChg>
      </pc:sldChg>
      <pc:sldChg chg="addSp add mod">
        <pc:chgData name="Shay Axelrod" userId="310b0d24785f8b3b" providerId="LiveId" clId="{7F4DFF95-729F-4F19-AF4E-8410B55E10BB}" dt="2020-06-24T13:30:03.813" v="13212" actId="22"/>
        <pc:sldMkLst>
          <pc:docMk/>
          <pc:sldMk cId="61906927" sldId="329"/>
        </pc:sldMkLst>
        <pc:spChg chg="add">
          <ac:chgData name="Shay Axelrod" userId="310b0d24785f8b3b" providerId="LiveId" clId="{7F4DFF95-729F-4F19-AF4E-8410B55E10BB}" dt="2020-06-24T13:30:03.813" v="13212" actId="22"/>
          <ac:spMkLst>
            <pc:docMk/>
            <pc:sldMk cId="61906927" sldId="329"/>
            <ac:spMk id="2" creationId="{F29ABC7E-7AAF-454E-9246-8945E349EB14}"/>
          </ac:spMkLst>
        </pc:spChg>
        <pc:spChg chg="add">
          <ac:chgData name="Shay Axelrod" userId="310b0d24785f8b3b" providerId="LiveId" clId="{7F4DFF95-729F-4F19-AF4E-8410B55E10BB}" dt="2020-06-24T13:30:03.813" v="13212" actId="22"/>
          <ac:spMkLst>
            <pc:docMk/>
            <pc:sldMk cId="61906927" sldId="329"/>
            <ac:spMk id="7" creationId="{C5B588C3-23AC-4C37-9FD7-15CB28A45FC1}"/>
          </ac:spMkLst>
        </pc:spChg>
        <pc:spChg chg="add">
          <ac:chgData name="Shay Axelrod" userId="310b0d24785f8b3b" providerId="LiveId" clId="{7F4DFF95-729F-4F19-AF4E-8410B55E10BB}" dt="2020-06-24T13:30:03.813" v="13212" actId="22"/>
          <ac:spMkLst>
            <pc:docMk/>
            <pc:sldMk cId="61906927" sldId="329"/>
            <ac:spMk id="8" creationId="{C063C29B-613D-4AD8-90D4-0441E6AAFE95}"/>
          </ac:spMkLst>
        </pc:spChg>
        <pc:picChg chg="add">
          <ac:chgData name="Shay Axelrod" userId="310b0d24785f8b3b" providerId="LiveId" clId="{7F4DFF95-729F-4F19-AF4E-8410B55E10BB}" dt="2020-06-24T13:30:03.813" v="13212" actId="22"/>
          <ac:picMkLst>
            <pc:docMk/>
            <pc:sldMk cId="61906927" sldId="329"/>
            <ac:picMk id="3" creationId="{BF557883-8363-443B-A5DB-BA43B8650C33}"/>
          </ac:picMkLst>
        </pc:picChg>
        <pc:picChg chg="add">
          <ac:chgData name="Shay Axelrod" userId="310b0d24785f8b3b" providerId="LiveId" clId="{7F4DFF95-729F-4F19-AF4E-8410B55E10BB}" dt="2020-06-24T13:30:03.813" v="13212" actId="22"/>
          <ac:picMkLst>
            <pc:docMk/>
            <pc:sldMk cId="61906927" sldId="329"/>
            <ac:picMk id="5" creationId="{A505FF02-B408-4402-BB43-1ECB5901824E}"/>
          </ac:picMkLst>
        </pc:picChg>
      </pc:sldChg>
      <pc:sldChg chg="addSp modSp add">
        <pc:chgData name="Shay Axelrod" userId="310b0d24785f8b3b" providerId="LiveId" clId="{7F4DFF95-729F-4F19-AF4E-8410B55E10BB}" dt="2020-06-24T13:30:11.112" v="13215"/>
        <pc:sldMkLst>
          <pc:docMk/>
          <pc:sldMk cId="3459356981" sldId="330"/>
        </pc:sldMkLst>
        <pc:spChg chg="add mod">
          <ac:chgData name="Shay Axelrod" userId="310b0d24785f8b3b" providerId="LiveId" clId="{7F4DFF95-729F-4F19-AF4E-8410B55E10BB}" dt="2020-06-24T13:30:11.112" v="13215"/>
          <ac:spMkLst>
            <pc:docMk/>
            <pc:sldMk cId="3459356981" sldId="330"/>
            <ac:spMk id="18" creationId="{9BF5E78E-B001-4515-89E5-81121D7339BF}"/>
          </ac:spMkLst>
        </pc:spChg>
        <pc:spChg chg="mod">
          <ac:chgData name="Shay Axelrod" userId="310b0d24785f8b3b" providerId="LiveId" clId="{7F4DFF95-729F-4F19-AF4E-8410B55E10BB}" dt="2020-06-24T13:30:11.112" v="13215"/>
          <ac:spMkLst>
            <pc:docMk/>
            <pc:sldMk cId="3459356981" sldId="330"/>
            <ac:spMk id="24" creationId="{FBA99DA8-C2D9-434F-9511-12A8CA3D9EE8}"/>
          </ac:spMkLst>
        </pc:spChg>
        <pc:spChg chg="mod">
          <ac:chgData name="Shay Axelrod" userId="310b0d24785f8b3b" providerId="LiveId" clId="{7F4DFF95-729F-4F19-AF4E-8410B55E10BB}" dt="2020-06-24T13:30:11.112" v="13215"/>
          <ac:spMkLst>
            <pc:docMk/>
            <pc:sldMk cId="3459356981" sldId="330"/>
            <ac:spMk id="25" creationId="{71615A2E-2ED8-4772-8D85-22002ED93D7C}"/>
          </ac:spMkLst>
        </pc:spChg>
        <pc:spChg chg="mod">
          <ac:chgData name="Shay Axelrod" userId="310b0d24785f8b3b" providerId="LiveId" clId="{7F4DFF95-729F-4F19-AF4E-8410B55E10BB}" dt="2020-06-24T13:30:11.112" v="13215"/>
          <ac:spMkLst>
            <pc:docMk/>
            <pc:sldMk cId="3459356981" sldId="330"/>
            <ac:spMk id="26" creationId="{C71D3E08-802D-421F-B3AB-B859225496C8}"/>
          </ac:spMkLst>
        </pc:spChg>
        <pc:spChg chg="mod">
          <ac:chgData name="Shay Axelrod" userId="310b0d24785f8b3b" providerId="LiveId" clId="{7F4DFF95-729F-4F19-AF4E-8410B55E10BB}" dt="2020-06-24T13:30:11.112" v="13215"/>
          <ac:spMkLst>
            <pc:docMk/>
            <pc:sldMk cId="3459356981" sldId="330"/>
            <ac:spMk id="27" creationId="{4B7964F7-EA89-4849-9A92-9F78ABA69BF4}"/>
          </ac:spMkLst>
        </pc:spChg>
        <pc:grpChg chg="add mod">
          <ac:chgData name="Shay Axelrod" userId="310b0d24785f8b3b" providerId="LiveId" clId="{7F4DFF95-729F-4F19-AF4E-8410B55E10BB}" dt="2020-06-24T13:30:11.112" v="13215"/>
          <ac:grpSpMkLst>
            <pc:docMk/>
            <pc:sldMk cId="3459356981" sldId="330"/>
            <ac:grpSpMk id="19" creationId="{25EF5D50-436F-48B1-8B25-77D9B1DEBA37}"/>
          </ac:grpSpMkLst>
        </pc:grpChg>
        <pc:grpChg chg="mod">
          <ac:chgData name="Shay Axelrod" userId="310b0d24785f8b3b" providerId="LiveId" clId="{7F4DFF95-729F-4F19-AF4E-8410B55E10BB}" dt="2020-06-24T13:30:11.112" v="13215"/>
          <ac:grpSpMkLst>
            <pc:docMk/>
            <pc:sldMk cId="3459356981" sldId="330"/>
            <ac:grpSpMk id="21" creationId="{4E108A36-310B-4F62-806E-5B49B482FA5C}"/>
          </ac:grpSpMkLst>
        </pc:grpChg>
        <pc:picChg chg="mod">
          <ac:chgData name="Shay Axelrod" userId="310b0d24785f8b3b" providerId="LiveId" clId="{7F4DFF95-729F-4F19-AF4E-8410B55E10BB}" dt="2020-06-24T13:30:11.112" v="13215"/>
          <ac:picMkLst>
            <pc:docMk/>
            <pc:sldMk cId="3459356981" sldId="330"/>
            <ac:picMk id="28" creationId="{4062AFB7-181A-4E4F-B2E0-EA887CDB9F26}"/>
          </ac:picMkLst>
        </pc:picChg>
        <pc:picChg chg="mod">
          <ac:chgData name="Shay Axelrod" userId="310b0d24785f8b3b" providerId="LiveId" clId="{7F4DFF95-729F-4F19-AF4E-8410B55E10BB}" dt="2020-06-24T13:30:11.112" v="13215"/>
          <ac:picMkLst>
            <pc:docMk/>
            <pc:sldMk cId="3459356981" sldId="330"/>
            <ac:picMk id="29" creationId="{CA99D68D-95CD-464C-8625-15BF357FE90C}"/>
          </ac:picMkLst>
        </pc:picChg>
        <pc:picChg chg="mod">
          <ac:chgData name="Shay Axelrod" userId="310b0d24785f8b3b" providerId="LiveId" clId="{7F4DFF95-729F-4F19-AF4E-8410B55E10BB}" dt="2020-06-24T13:30:11.112" v="13215"/>
          <ac:picMkLst>
            <pc:docMk/>
            <pc:sldMk cId="3459356981" sldId="330"/>
            <ac:picMk id="30" creationId="{EEE1191A-4ED7-47AC-87CE-957B81585385}"/>
          </ac:picMkLst>
        </pc:picChg>
        <pc:picChg chg="mod">
          <ac:chgData name="Shay Axelrod" userId="310b0d24785f8b3b" providerId="LiveId" clId="{7F4DFF95-729F-4F19-AF4E-8410B55E10BB}" dt="2020-06-24T13:30:11.112" v="13215"/>
          <ac:picMkLst>
            <pc:docMk/>
            <pc:sldMk cId="3459356981" sldId="330"/>
            <ac:picMk id="31" creationId="{D9910B8D-E16F-4DA3-85DD-1688AF929957}"/>
          </ac:picMkLst>
        </pc:picChg>
      </pc:sldChg>
      <pc:sldChg chg="addSp modSp add">
        <pc:chgData name="Shay Axelrod" userId="310b0d24785f8b3b" providerId="LiveId" clId="{7F4DFF95-729F-4F19-AF4E-8410B55E10BB}" dt="2020-06-24T13:30:18.442" v="13218"/>
        <pc:sldMkLst>
          <pc:docMk/>
          <pc:sldMk cId="2131363103" sldId="331"/>
        </pc:sldMkLst>
        <pc:spChg chg="add mod">
          <ac:chgData name="Shay Axelrod" userId="310b0d24785f8b3b" providerId="LiveId" clId="{7F4DFF95-729F-4F19-AF4E-8410B55E10BB}" dt="2020-06-24T13:30:18.442" v="13218"/>
          <ac:spMkLst>
            <pc:docMk/>
            <pc:sldMk cId="2131363103" sldId="331"/>
            <ac:spMk id="18" creationId="{E35262F9-4B76-42E6-AFBF-85E913739C8F}"/>
          </ac:spMkLst>
        </pc:spChg>
        <pc:spChg chg="mod">
          <ac:chgData name="Shay Axelrod" userId="310b0d24785f8b3b" providerId="LiveId" clId="{7F4DFF95-729F-4F19-AF4E-8410B55E10BB}" dt="2020-06-24T13:30:18.442" v="13218"/>
          <ac:spMkLst>
            <pc:docMk/>
            <pc:sldMk cId="2131363103" sldId="331"/>
            <ac:spMk id="24" creationId="{BF6FF934-E93C-44F4-880F-185A4855981B}"/>
          </ac:spMkLst>
        </pc:spChg>
        <pc:spChg chg="mod">
          <ac:chgData name="Shay Axelrod" userId="310b0d24785f8b3b" providerId="LiveId" clId="{7F4DFF95-729F-4F19-AF4E-8410B55E10BB}" dt="2020-06-24T13:30:18.442" v="13218"/>
          <ac:spMkLst>
            <pc:docMk/>
            <pc:sldMk cId="2131363103" sldId="331"/>
            <ac:spMk id="25" creationId="{70959FD2-0F97-4D4A-A883-30D47B70CB52}"/>
          </ac:spMkLst>
        </pc:spChg>
        <pc:grpChg chg="add mod">
          <ac:chgData name="Shay Axelrod" userId="310b0d24785f8b3b" providerId="LiveId" clId="{7F4DFF95-729F-4F19-AF4E-8410B55E10BB}" dt="2020-06-24T13:30:18.442" v="13218"/>
          <ac:grpSpMkLst>
            <pc:docMk/>
            <pc:sldMk cId="2131363103" sldId="331"/>
            <ac:grpSpMk id="19" creationId="{37CCB666-9D07-41A7-BD95-AEAB4116F864}"/>
          </ac:grpSpMkLst>
        </pc:grpChg>
        <pc:grpChg chg="mod">
          <ac:chgData name="Shay Axelrod" userId="310b0d24785f8b3b" providerId="LiveId" clId="{7F4DFF95-729F-4F19-AF4E-8410B55E10BB}" dt="2020-06-24T13:30:18.442" v="13218"/>
          <ac:grpSpMkLst>
            <pc:docMk/>
            <pc:sldMk cId="2131363103" sldId="331"/>
            <ac:grpSpMk id="21" creationId="{DE792C86-DB17-41E3-AFCB-BCFC557C888E}"/>
          </ac:grpSpMkLst>
        </pc:grpChg>
        <pc:picChg chg="mod">
          <ac:chgData name="Shay Axelrod" userId="310b0d24785f8b3b" providerId="LiveId" clId="{7F4DFF95-729F-4F19-AF4E-8410B55E10BB}" dt="2020-06-24T13:30:18.442" v="13218"/>
          <ac:picMkLst>
            <pc:docMk/>
            <pc:sldMk cId="2131363103" sldId="331"/>
            <ac:picMk id="26" creationId="{6FC7BF4E-31C2-40A6-ACB7-E085AB924A19}"/>
          </ac:picMkLst>
        </pc:picChg>
        <pc:picChg chg="mod">
          <ac:chgData name="Shay Axelrod" userId="310b0d24785f8b3b" providerId="LiveId" clId="{7F4DFF95-729F-4F19-AF4E-8410B55E10BB}" dt="2020-06-24T13:30:18.442" v="13218"/>
          <ac:picMkLst>
            <pc:docMk/>
            <pc:sldMk cId="2131363103" sldId="331"/>
            <ac:picMk id="27" creationId="{77524ACA-E5E1-4E7A-B436-C2EA88208D75}"/>
          </ac:picMkLst>
        </pc:picChg>
      </pc:sldChg>
      <pc:sldChg chg="addSp add mod">
        <pc:chgData name="Shay Axelrod" userId="310b0d24785f8b3b" providerId="LiveId" clId="{7F4DFF95-729F-4F19-AF4E-8410B55E10BB}" dt="2020-06-24T13:30:26.719" v="13221" actId="22"/>
        <pc:sldMkLst>
          <pc:docMk/>
          <pc:sldMk cId="1093982573" sldId="332"/>
        </pc:sldMkLst>
        <pc:spChg chg="add">
          <ac:chgData name="Shay Axelrod" userId="310b0d24785f8b3b" providerId="LiveId" clId="{7F4DFF95-729F-4F19-AF4E-8410B55E10BB}" dt="2020-06-24T13:30:26.719" v="13221" actId="22"/>
          <ac:spMkLst>
            <pc:docMk/>
            <pc:sldMk cId="1093982573" sldId="332"/>
            <ac:spMk id="2" creationId="{09A06ADE-AAEB-49F7-80D7-F7B6B307F6A3}"/>
          </ac:spMkLst>
        </pc:spChg>
        <pc:graphicFrameChg chg="add">
          <ac:chgData name="Shay Axelrod" userId="310b0d24785f8b3b" providerId="LiveId" clId="{7F4DFF95-729F-4F19-AF4E-8410B55E10BB}" dt="2020-06-24T13:30:26.719" v="13221" actId="22"/>
          <ac:graphicFrameMkLst>
            <pc:docMk/>
            <pc:sldMk cId="1093982573" sldId="332"/>
            <ac:graphicFrameMk id="3" creationId="{14C3F8FA-9071-410D-B948-0C21B3842C45}"/>
          </ac:graphicFrameMkLst>
        </pc:graphicFrameChg>
      </pc:sldChg>
      <pc:sldChg chg="add del">
        <pc:chgData name="Shay Axelrod" userId="310b0d24785f8b3b" providerId="LiveId" clId="{7F4DFF95-729F-4F19-AF4E-8410B55E10BB}" dt="2020-06-24T13:31:20.218" v="13236" actId="47"/>
        <pc:sldMkLst>
          <pc:docMk/>
          <pc:sldMk cId="2377927958" sldId="333"/>
        </pc:sldMkLst>
      </pc:sldChg>
      <pc:sldChg chg="add del">
        <pc:chgData name="Shay Axelrod" userId="310b0d24785f8b3b" providerId="LiveId" clId="{7F4DFF95-729F-4F19-AF4E-8410B55E10BB}" dt="2020-06-24T13:30:58.619" v="13231" actId="22"/>
        <pc:sldMkLst>
          <pc:docMk/>
          <pc:sldMk cId="970415909" sldId="334"/>
        </pc:sldMkLst>
      </pc:sldChg>
      <pc:sldChg chg="addSp modSp add mod ord modShow">
        <pc:chgData name="Shay Axelrod" userId="310b0d24785f8b3b" providerId="LiveId" clId="{7F4DFF95-729F-4F19-AF4E-8410B55E10BB}" dt="2020-06-24T13:31:38.586" v="13244" actId="729"/>
        <pc:sldMkLst>
          <pc:docMk/>
          <pc:sldMk cId="1445458322" sldId="334"/>
        </pc:sldMkLst>
        <pc:spChg chg="mod">
          <ac:chgData name="Shay Axelrod" userId="310b0d24785f8b3b" providerId="LiveId" clId="{7F4DFF95-729F-4F19-AF4E-8410B55E10BB}" dt="2020-06-24T13:31:11.039" v="13235"/>
          <ac:spMkLst>
            <pc:docMk/>
            <pc:sldMk cId="1445458322" sldId="334"/>
            <ac:spMk id="26" creationId="{34DF16C0-64FC-4EB4-9B4D-C93CE7A799F6}"/>
          </ac:spMkLst>
        </pc:spChg>
        <pc:spChg chg="mod">
          <ac:chgData name="Shay Axelrod" userId="310b0d24785f8b3b" providerId="LiveId" clId="{7F4DFF95-729F-4F19-AF4E-8410B55E10BB}" dt="2020-06-24T13:31:11.039" v="13235"/>
          <ac:spMkLst>
            <pc:docMk/>
            <pc:sldMk cId="1445458322" sldId="334"/>
            <ac:spMk id="28" creationId="{60476E99-C3AC-41FB-8C1E-4AEEBD456D85}"/>
          </ac:spMkLst>
        </pc:spChg>
        <pc:spChg chg="mod">
          <ac:chgData name="Shay Axelrod" userId="310b0d24785f8b3b" providerId="LiveId" clId="{7F4DFF95-729F-4F19-AF4E-8410B55E10BB}" dt="2020-06-24T13:31:11.039" v="13235"/>
          <ac:spMkLst>
            <pc:docMk/>
            <pc:sldMk cId="1445458322" sldId="334"/>
            <ac:spMk id="29" creationId="{84EC7289-B531-40A0-BDE2-1EA6115BCABA}"/>
          </ac:spMkLst>
        </pc:spChg>
        <pc:spChg chg="mod">
          <ac:chgData name="Shay Axelrod" userId="310b0d24785f8b3b" providerId="LiveId" clId="{7F4DFF95-729F-4F19-AF4E-8410B55E10BB}" dt="2020-06-24T13:31:11.039" v="13235"/>
          <ac:spMkLst>
            <pc:docMk/>
            <pc:sldMk cId="1445458322" sldId="334"/>
            <ac:spMk id="30" creationId="{E9F51DF5-82B6-4CC8-A632-37D7CF06B498}"/>
          </ac:spMkLst>
        </pc:spChg>
        <pc:spChg chg="mod">
          <ac:chgData name="Shay Axelrod" userId="310b0d24785f8b3b" providerId="LiveId" clId="{7F4DFF95-729F-4F19-AF4E-8410B55E10BB}" dt="2020-06-24T13:31:11.039" v="13235"/>
          <ac:spMkLst>
            <pc:docMk/>
            <pc:sldMk cId="1445458322" sldId="334"/>
            <ac:spMk id="31" creationId="{57343AC2-09F7-4DB4-8F58-D098C1D0D8C8}"/>
          </ac:spMkLst>
        </pc:spChg>
        <pc:spChg chg="mod">
          <ac:chgData name="Shay Axelrod" userId="310b0d24785f8b3b" providerId="LiveId" clId="{7F4DFF95-729F-4F19-AF4E-8410B55E10BB}" dt="2020-06-24T13:31:11.039" v="13235"/>
          <ac:spMkLst>
            <pc:docMk/>
            <pc:sldMk cId="1445458322" sldId="334"/>
            <ac:spMk id="32" creationId="{BC39AC28-FE7A-486D-8D70-09E003ECC178}"/>
          </ac:spMkLst>
        </pc:spChg>
        <pc:spChg chg="mod">
          <ac:chgData name="Shay Axelrod" userId="310b0d24785f8b3b" providerId="LiveId" clId="{7F4DFF95-729F-4F19-AF4E-8410B55E10BB}" dt="2020-06-24T13:31:11.039" v="13235"/>
          <ac:spMkLst>
            <pc:docMk/>
            <pc:sldMk cId="1445458322" sldId="334"/>
            <ac:spMk id="33" creationId="{12D1C7A0-6D15-479F-B085-B560F96711B1}"/>
          </ac:spMkLst>
        </pc:spChg>
        <pc:spChg chg="mod">
          <ac:chgData name="Shay Axelrod" userId="310b0d24785f8b3b" providerId="LiveId" clId="{7F4DFF95-729F-4F19-AF4E-8410B55E10BB}" dt="2020-06-24T13:31:11.039" v="13235"/>
          <ac:spMkLst>
            <pc:docMk/>
            <pc:sldMk cId="1445458322" sldId="334"/>
            <ac:spMk id="34" creationId="{8538905D-48E1-4991-AD93-48DF43F2CAC6}"/>
          </ac:spMkLst>
        </pc:spChg>
        <pc:grpChg chg="add mod">
          <ac:chgData name="Shay Axelrod" userId="310b0d24785f8b3b" providerId="LiveId" clId="{7F4DFF95-729F-4F19-AF4E-8410B55E10BB}" dt="2020-06-24T13:31:11.039" v="13235"/>
          <ac:grpSpMkLst>
            <pc:docMk/>
            <pc:sldMk cId="1445458322" sldId="334"/>
            <ac:grpSpMk id="20" creationId="{765BB711-078C-4B24-A94F-8B3B2EF808C7}"/>
          </ac:grpSpMkLst>
        </pc:grpChg>
        <pc:grpChg chg="mod">
          <ac:chgData name="Shay Axelrod" userId="310b0d24785f8b3b" providerId="LiveId" clId="{7F4DFF95-729F-4F19-AF4E-8410B55E10BB}" dt="2020-06-24T13:31:11.039" v="13235"/>
          <ac:grpSpMkLst>
            <pc:docMk/>
            <pc:sldMk cId="1445458322" sldId="334"/>
            <ac:grpSpMk id="27" creationId="{CD64283A-C381-4A69-8C9F-FEC324A04B17}"/>
          </ac:grpSpMkLst>
        </pc:grpChg>
      </pc:sldChg>
      <pc:sldChg chg="add del mod modShow">
        <pc:chgData name="Shay Axelrod" userId="310b0d24785f8b3b" providerId="LiveId" clId="{7F4DFF95-729F-4F19-AF4E-8410B55E10BB}" dt="2020-06-24T13:30:52.499" v="13229" actId="22"/>
        <pc:sldMkLst>
          <pc:docMk/>
          <pc:sldMk cId="4071504232" sldId="334"/>
        </pc:sldMkLst>
      </pc:sldChg>
      <pc:sldChg chg="delSp add mod ord modShow">
        <pc:chgData name="Shay Axelrod" userId="310b0d24785f8b3b" providerId="LiveId" clId="{7F4DFF95-729F-4F19-AF4E-8410B55E10BB}" dt="2020-06-24T13:32:03.358" v="13249" actId="729"/>
        <pc:sldMkLst>
          <pc:docMk/>
          <pc:sldMk cId="1362084599" sldId="335"/>
        </pc:sldMkLst>
        <pc:spChg chg="del">
          <ac:chgData name="Shay Axelrod" userId="310b0d24785f8b3b" providerId="LiveId" clId="{7F4DFF95-729F-4F19-AF4E-8410B55E10BB}" dt="2020-06-24T13:32:00.157" v="13248" actId="478"/>
          <ac:spMkLst>
            <pc:docMk/>
            <pc:sldMk cId="1362084599" sldId="335"/>
            <ac:spMk id="18" creationId="{E35262F9-4B76-42E6-AFBF-85E913739C8F}"/>
          </ac:spMkLst>
        </pc:spChg>
        <pc:spChg chg="del">
          <ac:chgData name="Shay Axelrod" userId="310b0d24785f8b3b" providerId="LiveId" clId="{7F4DFF95-729F-4F19-AF4E-8410B55E10BB}" dt="2020-06-24T13:32:00.157" v="13248" actId="478"/>
          <ac:spMkLst>
            <pc:docMk/>
            <pc:sldMk cId="1362084599" sldId="335"/>
            <ac:spMk id="90" creationId="{686EAD33-C5DD-4FAE-B20B-2707A6A92C99}"/>
          </ac:spMkLst>
        </pc:spChg>
        <pc:spChg chg="del">
          <ac:chgData name="Shay Axelrod" userId="310b0d24785f8b3b" providerId="LiveId" clId="{7F4DFF95-729F-4F19-AF4E-8410B55E10BB}" dt="2020-06-24T13:32:00.157" v="13248" actId="478"/>
          <ac:spMkLst>
            <pc:docMk/>
            <pc:sldMk cId="1362084599" sldId="335"/>
            <ac:spMk id="91" creationId="{C2F7C8AC-27FC-4265-A113-E7CDA1AAD7D6}"/>
          </ac:spMkLst>
        </pc:spChg>
        <pc:grpChg chg="del">
          <ac:chgData name="Shay Axelrod" userId="310b0d24785f8b3b" providerId="LiveId" clId="{7F4DFF95-729F-4F19-AF4E-8410B55E10BB}" dt="2020-06-24T13:32:00.157" v="13248" actId="478"/>
          <ac:grpSpMkLst>
            <pc:docMk/>
            <pc:sldMk cId="1362084599" sldId="335"/>
            <ac:grpSpMk id="19" creationId="{37CCB666-9D07-41A7-BD95-AEAB4116F864}"/>
          </ac:grpSpMkLst>
        </pc:grpChg>
      </pc:sldChg>
    </pc:docChg>
  </pc:docChgLst>
  <pc:docChgLst>
    <pc:chgData name="Shay Axelrod" userId="310b0d24785f8b3b" providerId="LiveId" clId="{D188817A-37D1-4BB8-8E62-3A42F1F77F0F}"/>
    <pc:docChg chg="modSld">
      <pc:chgData name="Shay Axelrod" userId="310b0d24785f8b3b" providerId="LiveId" clId="{D188817A-37D1-4BB8-8E62-3A42F1F77F0F}" dt="2021-01-18T22:14:30.075" v="31" actId="20577"/>
      <pc:docMkLst>
        <pc:docMk/>
      </pc:docMkLst>
      <pc:sldChg chg="modNotesTx">
        <pc:chgData name="Shay Axelrod" userId="310b0d24785f8b3b" providerId="LiveId" clId="{D188817A-37D1-4BB8-8E62-3A42F1F77F0F}" dt="2021-01-18T22:14:30.075" v="31" actId="20577"/>
        <pc:sldMkLst>
          <pc:docMk/>
          <pc:sldMk cId="1680100899" sldId="310"/>
        </pc:sldMkLst>
      </pc:sldChg>
    </pc:docChg>
  </pc:docChgLst>
  <pc:docChgLst>
    <pc:chgData name="Shay Axelrod" userId="310b0d24785f8b3b" providerId="LiveId" clId="{2E38D9CE-4116-4E3B-AF35-3580FDDA90E6}"/>
    <pc:docChg chg="undo custSel modSld">
      <pc:chgData name="Shay Axelrod" userId="310b0d24785f8b3b" providerId="LiveId" clId="{2E38D9CE-4116-4E3B-AF35-3580FDDA90E6}" dt="2021-01-19T07:29:45.471" v="1124" actId="20577"/>
      <pc:docMkLst>
        <pc:docMk/>
      </pc:docMkLst>
      <pc:sldChg chg="modTransition">
        <pc:chgData name="Shay Axelrod" userId="310b0d24785f8b3b" providerId="LiveId" clId="{2E38D9CE-4116-4E3B-AF35-3580FDDA90E6}" dt="2021-01-18T15:33:13.571" v="916"/>
        <pc:sldMkLst>
          <pc:docMk/>
          <pc:sldMk cId="521151816" sldId="259"/>
        </pc:sldMkLst>
      </pc:sldChg>
      <pc:sldChg chg="modSp mod">
        <pc:chgData name="Shay Axelrod" userId="310b0d24785f8b3b" providerId="LiveId" clId="{2E38D9CE-4116-4E3B-AF35-3580FDDA90E6}" dt="2021-01-19T07:29:45.471" v="1124" actId="20577"/>
        <pc:sldMkLst>
          <pc:docMk/>
          <pc:sldMk cId="1680100899" sldId="310"/>
        </pc:sldMkLst>
        <pc:spChg chg="mod">
          <ac:chgData name="Shay Axelrod" userId="310b0d24785f8b3b" providerId="LiveId" clId="{2E38D9CE-4116-4E3B-AF35-3580FDDA90E6}" dt="2021-01-19T07:29:45.471" v="1124" actId="20577"/>
          <ac:spMkLst>
            <pc:docMk/>
            <pc:sldMk cId="1680100899" sldId="310"/>
            <ac:spMk id="25" creationId="{360EAD7E-E89F-4DF7-BD37-B026219D3501}"/>
          </ac:spMkLst>
        </pc:spChg>
        <pc:spChg chg="mod">
          <ac:chgData name="Shay Axelrod" userId="310b0d24785f8b3b" providerId="LiveId" clId="{2E38D9CE-4116-4E3B-AF35-3580FDDA90E6}" dt="2021-01-19T07:28:31.776" v="1107" actId="20577"/>
          <ac:spMkLst>
            <pc:docMk/>
            <pc:sldMk cId="1680100899" sldId="310"/>
            <ac:spMk id="28" creationId="{5BA56487-560A-46BB-A825-D7DA9FD53838}"/>
          </ac:spMkLst>
        </pc:spChg>
        <pc:spChg chg="mod">
          <ac:chgData name="Shay Axelrod" userId="310b0d24785f8b3b" providerId="LiveId" clId="{2E38D9CE-4116-4E3B-AF35-3580FDDA90E6}" dt="2021-01-18T16:56:07.551" v="1091" actId="20577"/>
          <ac:spMkLst>
            <pc:docMk/>
            <pc:sldMk cId="1680100899" sldId="310"/>
            <ac:spMk id="37" creationId="{1DF4D6F9-F934-47D6-9611-D85F77B03436}"/>
          </ac:spMkLst>
        </pc:spChg>
      </pc:sldChg>
      <pc:sldChg chg="addSp delSp modSp mod">
        <pc:chgData name="Shay Axelrod" userId="310b0d24785f8b3b" providerId="LiveId" clId="{2E38D9CE-4116-4E3B-AF35-3580FDDA90E6}" dt="2021-01-18T16:55:35.487" v="1086" actId="166"/>
        <pc:sldMkLst>
          <pc:docMk/>
          <pc:sldMk cId="4041660968" sldId="312"/>
        </pc:sldMkLst>
        <pc:spChg chg="add mod">
          <ac:chgData name="Shay Axelrod" userId="310b0d24785f8b3b" providerId="LiveId" clId="{2E38D9CE-4116-4E3B-AF35-3580FDDA90E6}" dt="2021-01-18T16:55:12.769" v="1080"/>
          <ac:spMkLst>
            <pc:docMk/>
            <pc:sldMk cId="4041660968" sldId="312"/>
            <ac:spMk id="27" creationId="{927ED529-3C1D-4FFB-99D5-07EDCC694EAA}"/>
          </ac:spMkLst>
        </pc:spChg>
        <pc:spChg chg="mod ord">
          <ac:chgData name="Shay Axelrod" userId="310b0d24785f8b3b" providerId="LiveId" clId="{2E38D9CE-4116-4E3B-AF35-3580FDDA90E6}" dt="2021-01-18T16:55:35.487" v="1086" actId="166"/>
          <ac:spMkLst>
            <pc:docMk/>
            <pc:sldMk cId="4041660968" sldId="312"/>
            <ac:spMk id="35" creationId="{6EFAA52D-B585-4D41-862A-413604E70C53}"/>
          </ac:spMkLst>
        </pc:spChg>
        <pc:spChg chg="add mod">
          <ac:chgData name="Shay Axelrod" userId="310b0d24785f8b3b" providerId="LiveId" clId="{2E38D9CE-4116-4E3B-AF35-3580FDDA90E6}" dt="2021-01-18T16:55:12.769" v="1080"/>
          <ac:spMkLst>
            <pc:docMk/>
            <pc:sldMk cId="4041660968" sldId="312"/>
            <ac:spMk id="38" creationId="{D4130769-5DC8-41A1-B95E-5526BEEF9486}"/>
          </ac:spMkLst>
        </pc:spChg>
        <pc:spChg chg="add mod">
          <ac:chgData name="Shay Axelrod" userId="310b0d24785f8b3b" providerId="LiveId" clId="{2E38D9CE-4116-4E3B-AF35-3580FDDA90E6}" dt="2021-01-18T16:55:12.769" v="1080"/>
          <ac:spMkLst>
            <pc:docMk/>
            <pc:sldMk cId="4041660968" sldId="312"/>
            <ac:spMk id="39" creationId="{4CB9B821-5BAC-4479-B17F-28B46545676F}"/>
          </ac:spMkLst>
        </pc:spChg>
        <pc:spChg chg="add mod">
          <ac:chgData name="Shay Axelrod" userId="310b0d24785f8b3b" providerId="LiveId" clId="{2E38D9CE-4116-4E3B-AF35-3580FDDA90E6}" dt="2021-01-18T16:55:23.600" v="1082"/>
          <ac:spMkLst>
            <pc:docMk/>
            <pc:sldMk cId="4041660968" sldId="312"/>
            <ac:spMk id="40" creationId="{90C61EB5-CA9F-4F20-BE8E-EF7497C3C281}"/>
          </ac:spMkLst>
        </pc:spChg>
        <pc:spChg chg="add mod">
          <ac:chgData name="Shay Axelrod" userId="310b0d24785f8b3b" providerId="LiveId" clId="{2E38D9CE-4116-4E3B-AF35-3580FDDA90E6}" dt="2021-01-18T16:55:23.600" v="1082"/>
          <ac:spMkLst>
            <pc:docMk/>
            <pc:sldMk cId="4041660968" sldId="312"/>
            <ac:spMk id="41" creationId="{9D8DB7C1-A173-4ED7-B89F-DDDA74B3188D}"/>
          </ac:spMkLst>
        </pc:spChg>
        <pc:grpChg chg="del">
          <ac:chgData name="Shay Axelrod" userId="310b0d24785f8b3b" providerId="LiveId" clId="{2E38D9CE-4116-4E3B-AF35-3580FDDA90E6}" dt="2021-01-18T16:55:12.028" v="1079" actId="478"/>
          <ac:grpSpMkLst>
            <pc:docMk/>
            <pc:sldMk cId="4041660968" sldId="312"/>
            <ac:grpSpMk id="19" creationId="{0A1B0A90-BF40-4561-A536-AFFEB615361E}"/>
          </ac:grpSpMkLst>
        </pc:grpChg>
      </pc:sldChg>
      <pc:sldChg chg="modSp mod">
        <pc:chgData name="Shay Axelrod" userId="310b0d24785f8b3b" providerId="LiveId" clId="{2E38D9CE-4116-4E3B-AF35-3580FDDA90E6}" dt="2021-01-18T16:54:47.296" v="1077" actId="1037"/>
        <pc:sldMkLst>
          <pc:docMk/>
          <pc:sldMk cId="134287183" sldId="313"/>
        </pc:sldMkLst>
        <pc:spChg chg="mod">
          <ac:chgData name="Shay Axelrod" userId="310b0d24785f8b3b" providerId="LiveId" clId="{2E38D9CE-4116-4E3B-AF35-3580FDDA90E6}" dt="2021-01-18T16:52:02.825" v="932" actId="6549"/>
          <ac:spMkLst>
            <pc:docMk/>
            <pc:sldMk cId="134287183" sldId="313"/>
            <ac:spMk id="19" creationId="{4EB38BBA-99DF-4807-B2B6-16B2A9F7A4B7}"/>
          </ac:spMkLst>
        </pc:spChg>
        <pc:spChg chg="mod">
          <ac:chgData name="Shay Axelrod" userId="310b0d24785f8b3b" providerId="LiveId" clId="{2E38D9CE-4116-4E3B-AF35-3580FDDA90E6}" dt="2021-01-18T16:54:44.522" v="1072" actId="20577"/>
          <ac:spMkLst>
            <pc:docMk/>
            <pc:sldMk cId="134287183" sldId="313"/>
            <ac:spMk id="26" creationId="{FF4C6EDB-AAFB-45A2-9B0F-E82A563C893B}"/>
          </ac:spMkLst>
        </pc:spChg>
        <pc:spChg chg="mod">
          <ac:chgData name="Shay Axelrod" userId="310b0d24785f8b3b" providerId="LiveId" clId="{2E38D9CE-4116-4E3B-AF35-3580FDDA90E6}" dt="2021-01-18T16:54:44.522" v="1072" actId="20577"/>
          <ac:spMkLst>
            <pc:docMk/>
            <pc:sldMk cId="134287183" sldId="313"/>
            <ac:spMk id="27" creationId="{252220CB-8809-414B-A4BD-7F8DF45AA0A1}"/>
          </ac:spMkLst>
        </pc:spChg>
        <pc:spChg chg="mod">
          <ac:chgData name="Shay Axelrod" userId="310b0d24785f8b3b" providerId="LiveId" clId="{2E38D9CE-4116-4E3B-AF35-3580FDDA90E6}" dt="2021-01-18T16:54:47.296" v="1077" actId="1037"/>
          <ac:spMkLst>
            <pc:docMk/>
            <pc:sldMk cId="134287183" sldId="313"/>
            <ac:spMk id="28" creationId="{404A8268-6AD5-47B8-9649-758977FEE555}"/>
          </ac:spMkLst>
        </pc:spChg>
        <pc:spChg chg="mod">
          <ac:chgData name="Shay Axelrod" userId="310b0d24785f8b3b" providerId="LiveId" clId="{2E38D9CE-4116-4E3B-AF35-3580FDDA90E6}" dt="2021-01-18T16:54:44.522" v="1072" actId="20577"/>
          <ac:spMkLst>
            <pc:docMk/>
            <pc:sldMk cId="134287183" sldId="313"/>
            <ac:spMk id="29" creationId="{DB9FA809-A155-4669-BF8D-F2AE5947AA8C}"/>
          </ac:spMkLst>
        </pc:spChg>
        <pc:spChg chg="mod">
          <ac:chgData name="Shay Axelrod" userId="310b0d24785f8b3b" providerId="LiveId" clId="{2E38D9CE-4116-4E3B-AF35-3580FDDA90E6}" dt="2021-01-18T16:54:44.522" v="1072" actId="20577"/>
          <ac:spMkLst>
            <pc:docMk/>
            <pc:sldMk cId="134287183" sldId="313"/>
            <ac:spMk id="30" creationId="{A559F263-1800-49BF-BDE3-A575CA8EC942}"/>
          </ac:spMkLst>
        </pc:spChg>
        <pc:spChg chg="mod">
          <ac:chgData name="Shay Axelrod" userId="310b0d24785f8b3b" providerId="LiveId" clId="{2E38D9CE-4116-4E3B-AF35-3580FDDA90E6}" dt="2021-01-18T16:54:44.522" v="1072" actId="20577"/>
          <ac:spMkLst>
            <pc:docMk/>
            <pc:sldMk cId="134287183" sldId="313"/>
            <ac:spMk id="31" creationId="{A5A735F3-2253-43DA-805A-94DD88774311}"/>
          </ac:spMkLst>
        </pc:spChg>
        <pc:spChg chg="mod">
          <ac:chgData name="Shay Axelrod" userId="310b0d24785f8b3b" providerId="LiveId" clId="{2E38D9CE-4116-4E3B-AF35-3580FDDA90E6}" dt="2021-01-18T16:54:44.522" v="1072" actId="20577"/>
          <ac:spMkLst>
            <pc:docMk/>
            <pc:sldMk cId="134287183" sldId="313"/>
            <ac:spMk id="32" creationId="{AFD01D85-F852-493B-BD1D-74A43DF0D8AE}"/>
          </ac:spMkLst>
        </pc:spChg>
        <pc:spChg chg="mod">
          <ac:chgData name="Shay Axelrod" userId="310b0d24785f8b3b" providerId="LiveId" clId="{2E38D9CE-4116-4E3B-AF35-3580FDDA90E6}" dt="2021-01-18T16:54:44.522" v="1072" actId="20577"/>
          <ac:spMkLst>
            <pc:docMk/>
            <pc:sldMk cId="134287183" sldId="313"/>
            <ac:spMk id="33" creationId="{B512DBC1-2CD0-4DC3-A60F-A89CC7CB0FE4}"/>
          </ac:spMkLst>
        </pc:spChg>
        <pc:spChg chg="mod">
          <ac:chgData name="Shay Axelrod" userId="310b0d24785f8b3b" providerId="LiveId" clId="{2E38D9CE-4116-4E3B-AF35-3580FDDA90E6}" dt="2021-01-18T16:54:44.522" v="1072" actId="20577"/>
          <ac:spMkLst>
            <pc:docMk/>
            <pc:sldMk cId="134287183" sldId="313"/>
            <ac:spMk id="34" creationId="{01708C88-0BE1-467F-B73B-7E3B3AE72C94}"/>
          </ac:spMkLst>
        </pc:spChg>
        <pc:spChg chg="mod">
          <ac:chgData name="Shay Axelrod" userId="310b0d24785f8b3b" providerId="LiveId" clId="{2E38D9CE-4116-4E3B-AF35-3580FDDA90E6}" dt="2021-01-18T16:54:29.249" v="1057" actId="1036"/>
          <ac:spMkLst>
            <pc:docMk/>
            <pc:sldMk cId="134287183" sldId="313"/>
            <ac:spMk id="35" creationId="{3B76DAB1-724D-432B-94BB-335446E648FF}"/>
          </ac:spMkLst>
        </pc:spChg>
        <pc:grpChg chg="mod">
          <ac:chgData name="Shay Axelrod" userId="310b0d24785f8b3b" providerId="LiveId" clId="{2E38D9CE-4116-4E3B-AF35-3580FDDA90E6}" dt="2021-01-18T16:54:44.522" v="1072" actId="20577"/>
          <ac:grpSpMkLst>
            <pc:docMk/>
            <pc:sldMk cId="134287183" sldId="313"/>
            <ac:grpSpMk id="21" creationId="{DD8A4DD5-CC60-4957-818E-1E30900575CA}"/>
          </ac:grpSpMkLst>
        </pc:grpChg>
        <pc:grpChg chg="mod">
          <ac:chgData name="Shay Axelrod" userId="310b0d24785f8b3b" providerId="LiveId" clId="{2E38D9CE-4116-4E3B-AF35-3580FDDA90E6}" dt="2021-01-18T16:54:44.522" v="1072" actId="20577"/>
          <ac:grpSpMkLst>
            <pc:docMk/>
            <pc:sldMk cId="134287183" sldId="313"/>
            <ac:grpSpMk id="24" creationId="{B897BBB3-17E4-4595-9BDC-285CCEB0075F}"/>
          </ac:grpSpMkLst>
        </pc:grpChg>
        <pc:grpChg chg="mod">
          <ac:chgData name="Shay Axelrod" userId="310b0d24785f8b3b" providerId="LiveId" clId="{2E38D9CE-4116-4E3B-AF35-3580FDDA90E6}" dt="2021-01-18T16:54:44.522" v="1072" actId="20577"/>
          <ac:grpSpMkLst>
            <pc:docMk/>
            <pc:sldMk cId="134287183" sldId="313"/>
            <ac:grpSpMk id="25" creationId="{42667E88-AAA4-407F-8AA3-501A78859AFE}"/>
          </ac:grpSpMkLst>
        </pc:grpChg>
      </pc:sldChg>
      <pc:sldChg chg="modNotesTx">
        <pc:chgData name="Shay Axelrod" userId="310b0d24785f8b3b" providerId="LiveId" clId="{2E38D9CE-4116-4E3B-AF35-3580FDDA90E6}" dt="2021-01-18T13:04:33.618" v="790" actId="20577"/>
        <pc:sldMkLst>
          <pc:docMk/>
          <pc:sldMk cId="3411535834" sldId="323"/>
        </pc:sldMkLst>
      </pc:sldChg>
      <pc:sldChg chg="modNotesTx">
        <pc:chgData name="Shay Axelrod" userId="310b0d24785f8b3b" providerId="LiveId" clId="{2E38D9CE-4116-4E3B-AF35-3580FDDA90E6}" dt="2021-01-18T13:05:42.453" v="831" actId="20577"/>
        <pc:sldMkLst>
          <pc:docMk/>
          <pc:sldMk cId="155519635" sldId="324"/>
        </pc:sldMkLst>
      </pc:sldChg>
      <pc:sldChg chg="modSp mod modNotesTx">
        <pc:chgData name="Shay Axelrod" userId="310b0d24785f8b3b" providerId="LiveId" clId="{2E38D9CE-4116-4E3B-AF35-3580FDDA90E6}" dt="2021-01-18T13:09:05.985" v="833" actId="1035"/>
        <pc:sldMkLst>
          <pc:docMk/>
          <pc:sldMk cId="305021147" sldId="326"/>
        </pc:sldMkLst>
        <pc:grpChg chg="mod">
          <ac:chgData name="Shay Axelrod" userId="310b0d24785f8b3b" providerId="LiveId" clId="{2E38D9CE-4116-4E3B-AF35-3580FDDA90E6}" dt="2021-01-18T13:09:05.985" v="833" actId="1035"/>
          <ac:grpSpMkLst>
            <pc:docMk/>
            <pc:sldMk cId="305021147" sldId="326"/>
            <ac:grpSpMk id="28" creationId="{2C31D1C2-1413-4175-A964-186AC40F1552}"/>
          </ac:grpSpMkLst>
        </pc:grpChg>
      </pc:sldChg>
      <pc:sldChg chg="modNotesTx">
        <pc:chgData name="Shay Axelrod" userId="310b0d24785f8b3b" providerId="LiveId" clId="{2E38D9CE-4116-4E3B-AF35-3580FDDA90E6}" dt="2021-01-18T10:12:06.168" v="135" actId="20577"/>
        <pc:sldMkLst>
          <pc:docMk/>
          <pc:sldMk cId="61906927" sldId="329"/>
        </pc:sldMkLst>
      </pc:sldChg>
      <pc:sldChg chg="modNotesTx">
        <pc:chgData name="Shay Axelrod" userId="310b0d24785f8b3b" providerId="LiveId" clId="{2E38D9CE-4116-4E3B-AF35-3580FDDA90E6}" dt="2021-01-18T13:12:07.514" v="863" actId="20577"/>
        <pc:sldMkLst>
          <pc:docMk/>
          <pc:sldMk cId="1093982573" sldId="332"/>
        </pc:sldMkLst>
      </pc:sldChg>
      <pc:sldChg chg="modSp mod modNotesTx">
        <pc:chgData name="Shay Axelrod" userId="310b0d24785f8b3b" providerId="LiveId" clId="{2E38D9CE-4116-4E3B-AF35-3580FDDA90E6}" dt="2021-01-18T13:53:39.505" v="912" actId="20577"/>
        <pc:sldMkLst>
          <pc:docMk/>
          <pc:sldMk cId="1111706479" sldId="336"/>
        </pc:sldMkLst>
        <pc:graphicFrameChg chg="modGraphic">
          <ac:chgData name="Shay Axelrod" userId="310b0d24785f8b3b" providerId="LiveId" clId="{2E38D9CE-4116-4E3B-AF35-3580FDDA90E6}" dt="2021-01-18T10:11:37.785" v="133" actId="20577"/>
          <ac:graphicFrameMkLst>
            <pc:docMk/>
            <pc:sldMk cId="1111706479" sldId="336"/>
            <ac:graphicFrameMk id="3" creationId="{FB8D0D4F-4318-4861-B73D-212CDE13E058}"/>
          </ac:graphicFrameMkLst>
        </pc:graphicFrameChg>
      </pc:sldChg>
      <pc:sldChg chg="modNotesTx">
        <pc:chgData name="Shay Axelrod" userId="310b0d24785f8b3b" providerId="LiveId" clId="{2E38D9CE-4116-4E3B-AF35-3580FDDA90E6}" dt="2021-01-18T13:19:03.578" v="894" actId="20577"/>
        <pc:sldMkLst>
          <pc:docMk/>
          <pc:sldMk cId="2655517317" sldId="337"/>
        </pc:sldMkLst>
      </pc:sldChg>
      <pc:sldChg chg="modNotesTx">
        <pc:chgData name="Shay Axelrod" userId="310b0d24785f8b3b" providerId="LiveId" clId="{2E38D9CE-4116-4E3B-AF35-3580FDDA90E6}" dt="2021-01-18T13:17:29.961" v="893" actId="6549"/>
        <pc:sldMkLst>
          <pc:docMk/>
          <pc:sldMk cId="1859359703" sldId="338"/>
        </pc:sldMkLst>
      </pc:sldChg>
      <pc:sldChg chg="modTransition modNotesTx">
        <pc:chgData name="Shay Axelrod" userId="310b0d24785f8b3b" providerId="LiveId" clId="{2E38D9CE-4116-4E3B-AF35-3580FDDA90E6}" dt="2021-01-18T15:33:02.751" v="914"/>
        <pc:sldMkLst>
          <pc:docMk/>
          <pc:sldMk cId="351195804" sldId="339"/>
        </pc:sldMkLst>
      </pc:sldChg>
    </pc:docChg>
  </pc:docChgLst>
  <pc:docChgLst>
    <pc:chgData name="יאנה ממדוב" userId="ea987da8421f1d8f" providerId="LiveId" clId="{462E35E6-E8B4-41F7-9E40-8B0FF48F167A}"/>
    <pc:docChg chg="undo redo custSel addSld delSld modSld sldOrd">
      <pc:chgData name="יאנה ממדוב" userId="ea987da8421f1d8f" providerId="LiveId" clId="{462E35E6-E8B4-41F7-9E40-8B0FF48F167A}" dt="2021-01-16T17:13:52.658" v="362" actId="572"/>
      <pc:docMkLst>
        <pc:docMk/>
      </pc:docMkLst>
      <pc:sldChg chg="delSp modSp mod">
        <pc:chgData name="יאנה ממדוב" userId="ea987da8421f1d8f" providerId="LiveId" clId="{462E35E6-E8B4-41F7-9E40-8B0FF48F167A}" dt="2021-01-16T16:22:34.931" v="34" actId="1036"/>
        <pc:sldMkLst>
          <pc:docMk/>
          <pc:sldMk cId="685124816" sldId="293"/>
        </pc:sldMkLst>
        <pc:spChg chg="mod">
          <ac:chgData name="יאנה ממדוב" userId="ea987da8421f1d8f" providerId="LiveId" clId="{462E35E6-E8B4-41F7-9E40-8B0FF48F167A}" dt="2021-01-16T16:22:34.931" v="34" actId="1036"/>
          <ac:spMkLst>
            <pc:docMk/>
            <pc:sldMk cId="685124816" sldId="293"/>
            <ac:spMk id="26" creationId="{2B6BF0A2-DDF5-4E33-8A12-DBF8D533702E}"/>
          </ac:spMkLst>
        </pc:spChg>
        <pc:spChg chg="mod">
          <ac:chgData name="יאנה ממדוב" userId="ea987da8421f1d8f" providerId="LiveId" clId="{462E35E6-E8B4-41F7-9E40-8B0FF48F167A}" dt="2021-01-16T16:22:27.670" v="17" actId="1035"/>
          <ac:spMkLst>
            <pc:docMk/>
            <pc:sldMk cId="685124816" sldId="293"/>
            <ac:spMk id="42" creationId="{83B29B02-9386-4F0D-A718-A6F0B4EDDA57}"/>
          </ac:spMkLst>
        </pc:spChg>
        <pc:spChg chg="mod">
          <ac:chgData name="יאנה ממדוב" userId="ea987da8421f1d8f" providerId="LiveId" clId="{462E35E6-E8B4-41F7-9E40-8B0FF48F167A}" dt="2021-01-16T16:22:27.670" v="17" actId="1035"/>
          <ac:spMkLst>
            <pc:docMk/>
            <pc:sldMk cId="685124816" sldId="293"/>
            <ac:spMk id="43" creationId="{64406818-6FE1-4CA9-8F60-B9D260B09957}"/>
          </ac:spMkLst>
        </pc:spChg>
        <pc:spChg chg="del">
          <ac:chgData name="יאנה ממדוב" userId="ea987da8421f1d8f" providerId="LiveId" clId="{462E35E6-E8B4-41F7-9E40-8B0FF48F167A}" dt="2021-01-16T16:22:07.692" v="1" actId="478"/>
          <ac:spMkLst>
            <pc:docMk/>
            <pc:sldMk cId="685124816" sldId="293"/>
            <ac:spMk id="44" creationId="{75C1D40F-DE72-43B5-B6C7-C88E18ADBA7A}"/>
          </ac:spMkLst>
        </pc:spChg>
        <pc:spChg chg="del">
          <ac:chgData name="יאנה ממדוב" userId="ea987da8421f1d8f" providerId="LiveId" clId="{462E35E6-E8B4-41F7-9E40-8B0FF48F167A}" dt="2021-01-16T16:22:09.230" v="2" actId="478"/>
          <ac:spMkLst>
            <pc:docMk/>
            <pc:sldMk cId="685124816" sldId="293"/>
            <ac:spMk id="45" creationId="{9FF77AFF-B5BC-4545-AAF7-41801EB31DEB}"/>
          </ac:spMkLst>
        </pc:spChg>
        <pc:spChg chg="mod">
          <ac:chgData name="יאנה ממדוב" userId="ea987da8421f1d8f" providerId="LiveId" clId="{462E35E6-E8B4-41F7-9E40-8B0FF48F167A}" dt="2021-01-16T16:22:34.931" v="34" actId="1036"/>
          <ac:spMkLst>
            <pc:docMk/>
            <pc:sldMk cId="685124816" sldId="293"/>
            <ac:spMk id="46" creationId="{46F8A1DB-7E22-442A-8FA6-7952E6C75FD4}"/>
          </ac:spMkLst>
        </pc:spChg>
        <pc:spChg chg="mod">
          <ac:chgData name="יאנה ממדוב" userId="ea987da8421f1d8f" providerId="LiveId" clId="{462E35E6-E8B4-41F7-9E40-8B0FF48F167A}" dt="2021-01-16T16:22:34.931" v="34" actId="1036"/>
          <ac:spMkLst>
            <pc:docMk/>
            <pc:sldMk cId="685124816" sldId="293"/>
            <ac:spMk id="47" creationId="{7B155E71-76C3-4B3A-82FE-155262AA9EBE}"/>
          </ac:spMkLst>
        </pc:spChg>
        <pc:spChg chg="mod">
          <ac:chgData name="יאנה ממדוב" userId="ea987da8421f1d8f" providerId="LiveId" clId="{462E35E6-E8B4-41F7-9E40-8B0FF48F167A}" dt="2021-01-16T16:22:34.931" v="34" actId="1036"/>
          <ac:spMkLst>
            <pc:docMk/>
            <pc:sldMk cId="685124816" sldId="293"/>
            <ac:spMk id="49" creationId="{50E7B590-706D-4023-B3B8-76564F4F0BDA}"/>
          </ac:spMkLst>
        </pc:spChg>
      </pc:sldChg>
      <pc:sldChg chg="addSp delSp modSp mod ord">
        <pc:chgData name="יאנה ממדוב" userId="ea987da8421f1d8f" providerId="LiveId" clId="{462E35E6-E8B4-41F7-9E40-8B0FF48F167A}" dt="2021-01-16T17:09:41.660" v="323" actId="1076"/>
        <pc:sldMkLst>
          <pc:docMk/>
          <pc:sldMk cId="1093982573" sldId="332"/>
        </pc:sldMkLst>
        <pc:spChg chg="mod">
          <ac:chgData name="יאנה ממדוב" userId="ea987da8421f1d8f" providerId="LiveId" clId="{462E35E6-E8B4-41F7-9E40-8B0FF48F167A}" dt="2021-01-16T16:41:25.271" v="132" actId="14100"/>
          <ac:spMkLst>
            <pc:docMk/>
            <pc:sldMk cId="1093982573" sldId="332"/>
            <ac:spMk id="2" creationId="{09A06ADE-AAEB-49F7-80D7-F7B6B307F6A3}"/>
          </ac:spMkLst>
        </pc:spChg>
        <pc:spChg chg="mod">
          <ac:chgData name="יאנה ממדוב" userId="ea987da8421f1d8f" providerId="LiveId" clId="{462E35E6-E8B4-41F7-9E40-8B0FF48F167A}" dt="2021-01-16T16:25:28.034" v="46" actId="14100"/>
          <ac:spMkLst>
            <pc:docMk/>
            <pc:sldMk cId="1093982573" sldId="332"/>
            <ac:spMk id="6" creationId="{B6F67BA6-31EB-476E-AD0C-AF991C0ABF15}"/>
          </ac:spMkLst>
        </pc:spChg>
        <pc:graphicFrameChg chg="add del mod modGraphic">
          <ac:chgData name="יאנה ממדוב" userId="ea987da8421f1d8f" providerId="LiveId" clId="{462E35E6-E8B4-41F7-9E40-8B0FF48F167A}" dt="2021-01-16T16:27:07.382" v="51" actId="478"/>
          <ac:graphicFrameMkLst>
            <pc:docMk/>
            <pc:sldMk cId="1093982573" sldId="332"/>
            <ac:graphicFrameMk id="3" creationId="{D3AEA14E-1A24-4234-844E-15EF380353E5}"/>
          </ac:graphicFrameMkLst>
        </pc:graphicFrameChg>
        <pc:graphicFrameChg chg="del">
          <ac:chgData name="יאנה ממדוב" userId="ea987da8421f1d8f" providerId="LiveId" clId="{462E35E6-E8B4-41F7-9E40-8B0FF48F167A}" dt="2021-01-16T16:25:22.462" v="45" actId="478"/>
          <ac:graphicFrameMkLst>
            <pc:docMk/>
            <pc:sldMk cId="1093982573" sldId="332"/>
            <ac:graphicFrameMk id="5" creationId="{11CAA73C-56B2-4189-B722-F75363E6E398}"/>
          </ac:graphicFrameMkLst>
        </pc:graphicFrameChg>
        <pc:graphicFrameChg chg="add mod modGraphic">
          <ac:chgData name="יאנה ממדוב" userId="ea987da8421f1d8f" providerId="LiveId" clId="{462E35E6-E8B4-41F7-9E40-8B0FF48F167A}" dt="2021-01-16T17:09:41.660" v="323" actId="1076"/>
          <ac:graphicFrameMkLst>
            <pc:docMk/>
            <pc:sldMk cId="1093982573" sldId="332"/>
            <ac:graphicFrameMk id="7" creationId="{8EAF9CB1-C0D8-4680-AE26-77BD88FAEDB9}"/>
          </ac:graphicFrameMkLst>
        </pc:graphicFrameChg>
      </pc:sldChg>
      <pc:sldChg chg="addSp delSp modSp del mod ord">
        <pc:chgData name="יאנה ממדוב" userId="ea987da8421f1d8f" providerId="LiveId" clId="{462E35E6-E8B4-41F7-9E40-8B0FF48F167A}" dt="2021-01-16T16:38:21.244" v="95" actId="2696"/>
        <pc:sldMkLst>
          <pc:docMk/>
          <pc:sldMk cId="4111003666" sldId="335"/>
        </pc:sldMkLst>
        <pc:spChg chg="add del">
          <ac:chgData name="יאנה ממדוב" userId="ea987da8421f1d8f" providerId="LiveId" clId="{462E35E6-E8B4-41F7-9E40-8B0FF48F167A}" dt="2021-01-16T16:23:36.019" v="40" actId="478"/>
          <ac:spMkLst>
            <pc:docMk/>
            <pc:sldMk cId="4111003666" sldId="335"/>
            <ac:spMk id="2" creationId="{912D9E58-524D-417D-B36F-3606038070BC}"/>
          </ac:spMkLst>
        </pc:spChg>
        <pc:spChg chg="add del mod">
          <ac:chgData name="יאנה ממדוב" userId="ea987da8421f1d8f" providerId="LiveId" clId="{462E35E6-E8B4-41F7-9E40-8B0FF48F167A}" dt="2021-01-16T16:23:32.066" v="38"/>
          <ac:spMkLst>
            <pc:docMk/>
            <pc:sldMk cId="4111003666" sldId="335"/>
            <ac:spMk id="5" creationId="{3D03C2CD-B1AE-46A6-812B-7A76E3A6A725}"/>
          </ac:spMkLst>
        </pc:spChg>
        <pc:spChg chg="add mod">
          <ac:chgData name="יאנה ממדוב" userId="ea987da8421f1d8f" providerId="LiveId" clId="{462E35E6-E8B4-41F7-9E40-8B0FF48F167A}" dt="2021-01-16T16:23:40.995" v="42" actId="1076"/>
          <ac:spMkLst>
            <pc:docMk/>
            <pc:sldMk cId="4111003666" sldId="335"/>
            <ac:spMk id="6" creationId="{1C0E00EE-93D1-4818-9703-C3E4E516C268}"/>
          </ac:spMkLst>
        </pc:spChg>
      </pc:sldChg>
      <pc:sldChg chg="addSp delSp modSp add mod">
        <pc:chgData name="יאנה ממדוב" userId="ea987da8421f1d8f" providerId="LiveId" clId="{462E35E6-E8B4-41F7-9E40-8B0FF48F167A}" dt="2021-01-16T17:13:52.658" v="362" actId="572"/>
        <pc:sldMkLst>
          <pc:docMk/>
          <pc:sldMk cId="1111706479" sldId="336"/>
        </pc:sldMkLst>
        <pc:spChg chg="del mod">
          <ac:chgData name="יאנה ממדוב" userId="ea987da8421f1d8f" providerId="LiveId" clId="{462E35E6-E8B4-41F7-9E40-8B0FF48F167A}" dt="2021-01-16T16:41:31.488" v="133" actId="478"/>
          <ac:spMkLst>
            <pc:docMk/>
            <pc:sldMk cId="1111706479" sldId="336"/>
            <ac:spMk id="2" creationId="{09A06ADE-AAEB-49F7-80D7-F7B6B307F6A3}"/>
          </ac:spMkLst>
        </pc:spChg>
        <pc:spChg chg="del">
          <ac:chgData name="יאנה ממדוב" userId="ea987da8421f1d8f" providerId="LiveId" clId="{462E35E6-E8B4-41F7-9E40-8B0FF48F167A}" dt="2021-01-16T16:41:35.275" v="134" actId="478"/>
          <ac:spMkLst>
            <pc:docMk/>
            <pc:sldMk cId="1111706479" sldId="336"/>
            <ac:spMk id="6" creationId="{B6F67BA6-31EB-476E-AD0C-AF991C0ABF15}"/>
          </ac:spMkLst>
        </pc:spChg>
        <pc:spChg chg="add mod">
          <ac:chgData name="יאנה ממדוב" userId="ea987da8421f1d8f" providerId="LiveId" clId="{462E35E6-E8B4-41F7-9E40-8B0FF48F167A}" dt="2021-01-16T17:13:09.741" v="346" actId="1076"/>
          <ac:spMkLst>
            <pc:docMk/>
            <pc:sldMk cId="1111706479" sldId="336"/>
            <ac:spMk id="19" creationId="{093DE542-E269-4F87-B9C0-772B828B000B}"/>
          </ac:spMkLst>
        </pc:spChg>
        <pc:graphicFrameChg chg="add mod modGraphic">
          <ac:chgData name="יאנה ממדוב" userId="ea987da8421f1d8f" providerId="LiveId" clId="{462E35E6-E8B4-41F7-9E40-8B0FF48F167A}" dt="2021-01-16T17:13:52.658" v="362" actId="572"/>
          <ac:graphicFrameMkLst>
            <pc:docMk/>
            <pc:sldMk cId="1111706479" sldId="336"/>
            <ac:graphicFrameMk id="3" creationId="{FB8D0D4F-4318-4861-B73D-212CDE13E058}"/>
          </ac:graphicFrameMkLst>
        </pc:graphicFrameChg>
        <pc:graphicFrameChg chg="del">
          <ac:chgData name="יאנה ממדוב" userId="ea987da8421f1d8f" providerId="LiveId" clId="{462E35E6-E8B4-41F7-9E40-8B0FF48F167A}" dt="2021-01-16T16:38:58.360" v="100" actId="478"/>
          <ac:graphicFrameMkLst>
            <pc:docMk/>
            <pc:sldMk cId="1111706479" sldId="336"/>
            <ac:graphicFrameMk id="7" creationId="{8EAF9CB1-C0D8-4680-AE26-77BD88FAEDB9}"/>
          </ac:graphicFrameMkLst>
        </pc:graphicFrameChg>
      </pc:sldChg>
    </pc:docChg>
  </pc:docChgLst>
  <pc:docChgLst>
    <pc:chgData name="Shay Axelrod" userId="310b0d24785f8b3b" providerId="LiveId" clId="{409935D4-86F0-4E18-A3EB-1A586172E788}"/>
    <pc:docChg chg="undo redo custSel addSld delSld modSld sldOrd">
      <pc:chgData name="Shay Axelrod" userId="310b0d24785f8b3b" providerId="LiveId" clId="{409935D4-86F0-4E18-A3EB-1A586172E788}" dt="2020-06-25T12:51:48.130" v="832" actId="20577"/>
      <pc:docMkLst>
        <pc:docMk/>
      </pc:docMkLst>
      <pc:sldChg chg="modSp mod">
        <pc:chgData name="Shay Axelrod" userId="310b0d24785f8b3b" providerId="LiveId" clId="{409935D4-86F0-4E18-A3EB-1A586172E788}" dt="2020-06-25T11:56:12.062" v="15" actId="12788"/>
        <pc:sldMkLst>
          <pc:docMk/>
          <pc:sldMk cId="685124816" sldId="293"/>
        </pc:sldMkLst>
        <pc:spChg chg="mod">
          <ac:chgData name="Shay Axelrod" userId="310b0d24785f8b3b" providerId="LiveId" clId="{409935D4-86F0-4E18-A3EB-1A586172E788}" dt="2020-06-25T11:56:05.006" v="14" actId="1038"/>
          <ac:spMkLst>
            <pc:docMk/>
            <pc:sldMk cId="685124816" sldId="293"/>
            <ac:spMk id="42" creationId="{83B29B02-9386-4F0D-A718-A6F0B4EDDA57}"/>
          </ac:spMkLst>
        </pc:spChg>
        <pc:spChg chg="mod">
          <ac:chgData name="Shay Axelrod" userId="310b0d24785f8b3b" providerId="LiveId" clId="{409935D4-86F0-4E18-A3EB-1A586172E788}" dt="2020-06-25T11:56:05.006" v="14" actId="1038"/>
          <ac:spMkLst>
            <pc:docMk/>
            <pc:sldMk cId="685124816" sldId="293"/>
            <ac:spMk id="44" creationId="{75C1D40F-DE72-43B5-B6C7-C88E18ADBA7A}"/>
          </ac:spMkLst>
        </pc:spChg>
        <pc:spChg chg="mod">
          <ac:chgData name="Shay Axelrod" userId="310b0d24785f8b3b" providerId="LiveId" clId="{409935D4-86F0-4E18-A3EB-1A586172E788}" dt="2020-06-25T11:56:05.006" v="14" actId="1038"/>
          <ac:spMkLst>
            <pc:docMk/>
            <pc:sldMk cId="685124816" sldId="293"/>
            <ac:spMk id="46" creationId="{46F8A1DB-7E22-442A-8FA6-7952E6C75FD4}"/>
          </ac:spMkLst>
        </pc:spChg>
        <pc:grpChg chg="mod">
          <ac:chgData name="Shay Axelrod" userId="310b0d24785f8b3b" providerId="LiveId" clId="{409935D4-86F0-4E18-A3EB-1A586172E788}" dt="2020-06-25T11:56:12.062" v="15" actId="12788"/>
          <ac:grpSpMkLst>
            <pc:docMk/>
            <pc:sldMk cId="685124816" sldId="293"/>
            <ac:grpSpMk id="30" creationId="{6A75EC2B-4091-4909-B043-61186762FB9F}"/>
          </ac:grpSpMkLst>
        </pc:grpChg>
      </pc:sldChg>
      <pc:sldChg chg="modSp mod">
        <pc:chgData name="Shay Axelrod" userId="310b0d24785f8b3b" providerId="LiveId" clId="{409935D4-86F0-4E18-A3EB-1A586172E788}" dt="2020-06-25T12:02:52.497" v="90" actId="6549"/>
        <pc:sldMkLst>
          <pc:docMk/>
          <pc:sldMk cId="355393487" sldId="303"/>
        </pc:sldMkLst>
        <pc:spChg chg="mod">
          <ac:chgData name="Shay Axelrod" userId="310b0d24785f8b3b" providerId="LiveId" clId="{409935D4-86F0-4E18-A3EB-1A586172E788}" dt="2020-06-25T12:02:52.497" v="90" actId="6549"/>
          <ac:spMkLst>
            <pc:docMk/>
            <pc:sldMk cId="355393487" sldId="303"/>
            <ac:spMk id="3" creationId="{23248AC5-88A7-44B1-9A73-0A07BBD3ECC2}"/>
          </ac:spMkLst>
        </pc:spChg>
      </pc:sldChg>
      <pc:sldChg chg="addSp delSp modSp mod">
        <pc:chgData name="Shay Axelrod" userId="310b0d24785f8b3b" providerId="LiveId" clId="{409935D4-86F0-4E18-A3EB-1A586172E788}" dt="2020-06-25T12:02:42.102" v="88" actId="33524"/>
        <pc:sldMkLst>
          <pc:docMk/>
          <pc:sldMk cId="1249777775" sldId="304"/>
        </pc:sldMkLst>
        <pc:spChg chg="add del">
          <ac:chgData name="Shay Axelrod" userId="310b0d24785f8b3b" providerId="LiveId" clId="{409935D4-86F0-4E18-A3EB-1A586172E788}" dt="2020-06-25T12:02:05.730" v="84" actId="21"/>
          <ac:spMkLst>
            <pc:docMk/>
            <pc:sldMk cId="1249777775" sldId="304"/>
            <ac:spMk id="6" creationId="{B6F67BA6-31EB-476E-AD0C-AF991C0ABF15}"/>
          </ac:spMkLst>
        </pc:spChg>
        <pc:spChg chg="mod">
          <ac:chgData name="Shay Axelrod" userId="310b0d24785f8b3b" providerId="LiveId" clId="{409935D4-86F0-4E18-A3EB-1A586172E788}" dt="2020-06-25T12:02:42.102" v="88" actId="33524"/>
          <ac:spMkLst>
            <pc:docMk/>
            <pc:sldMk cId="1249777775" sldId="304"/>
            <ac:spMk id="7" creationId="{BD8BA6C8-CFBB-49D0-B48C-47A3FD6A8AE4}"/>
          </ac:spMkLst>
        </pc:spChg>
      </pc:sldChg>
      <pc:sldChg chg="modSp mod">
        <pc:chgData name="Shay Axelrod" userId="310b0d24785f8b3b" providerId="LiveId" clId="{409935D4-86F0-4E18-A3EB-1A586172E788}" dt="2020-06-25T12:09:31.738" v="162" actId="20577"/>
        <pc:sldMkLst>
          <pc:docMk/>
          <pc:sldMk cId="1854541232" sldId="305"/>
        </pc:sldMkLst>
        <pc:spChg chg="mod">
          <ac:chgData name="Shay Axelrod" userId="310b0d24785f8b3b" providerId="LiveId" clId="{409935D4-86F0-4E18-A3EB-1A586172E788}" dt="2020-06-25T12:09:31.738" v="162" actId="20577"/>
          <ac:spMkLst>
            <pc:docMk/>
            <pc:sldMk cId="1854541232" sldId="305"/>
            <ac:spMk id="3" creationId="{ABC9BBFE-B938-4A0E-99E2-EC0E452F79EF}"/>
          </ac:spMkLst>
        </pc:spChg>
      </pc:sldChg>
      <pc:sldChg chg="modSp mod">
        <pc:chgData name="Shay Axelrod" userId="310b0d24785f8b3b" providerId="LiveId" clId="{409935D4-86F0-4E18-A3EB-1A586172E788}" dt="2020-06-25T12:12:53.438" v="225" actId="1036"/>
        <pc:sldMkLst>
          <pc:docMk/>
          <pc:sldMk cId="928381797" sldId="306"/>
        </pc:sldMkLst>
        <pc:spChg chg="mod">
          <ac:chgData name="Shay Axelrod" userId="310b0d24785f8b3b" providerId="LiveId" clId="{409935D4-86F0-4E18-A3EB-1A586172E788}" dt="2020-06-25T12:12:53.438" v="225" actId="1036"/>
          <ac:spMkLst>
            <pc:docMk/>
            <pc:sldMk cId="928381797" sldId="306"/>
            <ac:spMk id="3" creationId="{6F958D71-8209-45D2-B00D-2EF51051C95F}"/>
          </ac:spMkLst>
        </pc:spChg>
      </pc:sldChg>
      <pc:sldChg chg="modSp mod">
        <pc:chgData name="Shay Axelrod" userId="310b0d24785f8b3b" providerId="LiveId" clId="{409935D4-86F0-4E18-A3EB-1A586172E788}" dt="2020-06-25T12:14:23.784" v="226" actId="20577"/>
        <pc:sldMkLst>
          <pc:docMk/>
          <pc:sldMk cId="4041660968" sldId="312"/>
        </pc:sldMkLst>
        <pc:spChg chg="mod">
          <ac:chgData name="Shay Axelrod" userId="310b0d24785f8b3b" providerId="LiveId" clId="{409935D4-86F0-4E18-A3EB-1A586172E788}" dt="2020-06-25T12:14:23.784" v="226" actId="20577"/>
          <ac:spMkLst>
            <pc:docMk/>
            <pc:sldMk cId="4041660968" sldId="312"/>
            <ac:spMk id="28" creationId="{25F90432-ACE2-4AA8-86E5-053322FE6ABF}"/>
          </ac:spMkLst>
        </pc:spChg>
      </pc:sldChg>
      <pc:sldChg chg="modSp mod">
        <pc:chgData name="Shay Axelrod" userId="310b0d24785f8b3b" providerId="LiveId" clId="{409935D4-86F0-4E18-A3EB-1A586172E788}" dt="2020-06-25T12:16:13.981" v="232" actId="6549"/>
        <pc:sldMkLst>
          <pc:docMk/>
          <pc:sldMk cId="134287183" sldId="313"/>
        </pc:sldMkLst>
        <pc:spChg chg="mod">
          <ac:chgData name="Shay Axelrod" userId="310b0d24785f8b3b" providerId="LiveId" clId="{409935D4-86F0-4E18-A3EB-1A586172E788}" dt="2020-06-25T12:16:13.981" v="232" actId="6549"/>
          <ac:spMkLst>
            <pc:docMk/>
            <pc:sldMk cId="134287183" sldId="313"/>
            <ac:spMk id="19" creationId="{4EB38BBA-99DF-4807-B2B6-16B2A9F7A4B7}"/>
          </ac:spMkLst>
        </pc:spChg>
      </pc:sldChg>
      <pc:sldChg chg="modSp mod modShow">
        <pc:chgData name="Shay Axelrod" userId="310b0d24785f8b3b" providerId="LiveId" clId="{409935D4-86F0-4E18-A3EB-1A586172E788}" dt="2020-06-25T12:17:38.277" v="236" actId="729"/>
        <pc:sldMkLst>
          <pc:docMk/>
          <pc:sldMk cId="1816572947" sldId="315"/>
        </pc:sldMkLst>
        <pc:spChg chg="mod">
          <ac:chgData name="Shay Axelrod" userId="310b0d24785f8b3b" providerId="LiveId" clId="{409935D4-86F0-4E18-A3EB-1A586172E788}" dt="2020-06-25T12:16:33.838" v="234" actId="20577"/>
          <ac:spMkLst>
            <pc:docMk/>
            <pc:sldMk cId="1816572947" sldId="315"/>
            <ac:spMk id="3" creationId="{88029C6E-E4C5-4796-9EF8-7342CC2A19D7}"/>
          </ac:spMkLst>
        </pc:spChg>
      </pc:sldChg>
      <pc:sldChg chg="mod modShow">
        <pc:chgData name="Shay Axelrod" userId="310b0d24785f8b3b" providerId="LiveId" clId="{409935D4-86F0-4E18-A3EB-1A586172E788}" dt="2020-06-25T12:17:30.112" v="235" actId="729"/>
        <pc:sldMkLst>
          <pc:docMk/>
          <pc:sldMk cId="694635351" sldId="316"/>
        </pc:sldMkLst>
      </pc:sldChg>
      <pc:sldChg chg="mod modShow">
        <pc:chgData name="Shay Axelrod" userId="310b0d24785f8b3b" providerId="LiveId" clId="{409935D4-86F0-4E18-A3EB-1A586172E788}" dt="2020-06-25T12:17:30.112" v="235" actId="729"/>
        <pc:sldMkLst>
          <pc:docMk/>
          <pc:sldMk cId="1625663514" sldId="317"/>
        </pc:sldMkLst>
      </pc:sldChg>
      <pc:sldChg chg="modSp add del mod ord">
        <pc:chgData name="Shay Axelrod" userId="310b0d24785f8b3b" providerId="LiveId" clId="{409935D4-86F0-4E18-A3EB-1A586172E788}" dt="2020-06-25T12:11:12.174" v="180" actId="108"/>
        <pc:sldMkLst>
          <pc:docMk/>
          <pc:sldMk cId="1458250840" sldId="318"/>
        </pc:sldMkLst>
        <pc:spChg chg="mod">
          <ac:chgData name="Shay Axelrod" userId="310b0d24785f8b3b" providerId="LiveId" clId="{409935D4-86F0-4E18-A3EB-1A586172E788}" dt="2020-06-25T12:11:12.174" v="180" actId="108"/>
          <ac:spMkLst>
            <pc:docMk/>
            <pc:sldMk cId="1458250840" sldId="318"/>
            <ac:spMk id="18" creationId="{D670DAFB-CB4B-4D1B-8C89-4932D0D140C4}"/>
          </ac:spMkLst>
        </pc:spChg>
      </pc:sldChg>
      <pc:sldChg chg="modSp mod">
        <pc:chgData name="Shay Axelrod" userId="310b0d24785f8b3b" providerId="LiveId" clId="{409935D4-86F0-4E18-A3EB-1A586172E788}" dt="2020-06-25T12:46:54.573" v="711" actId="20577"/>
        <pc:sldMkLst>
          <pc:docMk/>
          <pc:sldMk cId="264191957" sldId="320"/>
        </pc:sldMkLst>
        <pc:spChg chg="mod">
          <ac:chgData name="Shay Axelrod" userId="310b0d24785f8b3b" providerId="LiveId" clId="{409935D4-86F0-4E18-A3EB-1A586172E788}" dt="2020-06-25T12:32:01" v="479" actId="20578"/>
          <ac:spMkLst>
            <pc:docMk/>
            <pc:sldMk cId="264191957" sldId="320"/>
            <ac:spMk id="6" creationId="{B6F67BA6-31EB-476E-AD0C-AF991C0ABF15}"/>
          </ac:spMkLst>
        </pc:spChg>
        <pc:spChg chg="mod">
          <ac:chgData name="Shay Axelrod" userId="310b0d24785f8b3b" providerId="LiveId" clId="{409935D4-86F0-4E18-A3EB-1A586172E788}" dt="2020-06-25T12:46:41.781" v="709" actId="1035"/>
          <ac:spMkLst>
            <pc:docMk/>
            <pc:sldMk cId="264191957" sldId="320"/>
            <ac:spMk id="25" creationId="{8FD065B6-B14D-45E4-BAF1-0E5128D46CBD}"/>
          </ac:spMkLst>
        </pc:spChg>
        <pc:spChg chg="mod">
          <ac:chgData name="Shay Axelrod" userId="310b0d24785f8b3b" providerId="LiveId" clId="{409935D4-86F0-4E18-A3EB-1A586172E788}" dt="2020-06-25T12:46:54.573" v="711" actId="20577"/>
          <ac:spMkLst>
            <pc:docMk/>
            <pc:sldMk cId="264191957" sldId="320"/>
            <ac:spMk id="26" creationId="{42371C92-A06C-45EC-B423-F0E4F3A2C628}"/>
          </ac:spMkLst>
        </pc:spChg>
      </pc:sldChg>
      <pc:sldChg chg="modSp mod">
        <pc:chgData name="Shay Axelrod" userId="310b0d24785f8b3b" providerId="LiveId" clId="{409935D4-86F0-4E18-A3EB-1A586172E788}" dt="2020-06-25T12:51:48.130" v="832" actId="20577"/>
        <pc:sldMkLst>
          <pc:docMk/>
          <pc:sldMk cId="155519635" sldId="324"/>
        </pc:sldMkLst>
        <pc:spChg chg="mod">
          <ac:chgData name="Shay Axelrod" userId="310b0d24785f8b3b" providerId="LiveId" clId="{409935D4-86F0-4E18-A3EB-1A586172E788}" dt="2020-06-25T12:51:48.130" v="832" actId="20577"/>
          <ac:spMkLst>
            <pc:docMk/>
            <pc:sldMk cId="155519635" sldId="324"/>
            <ac:spMk id="3" creationId="{FA20092E-96A0-4BD6-9286-B3D9C4AE883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6CADFE2-EAB0-4AEE-B510-E0FA4649C85A}"/>
              </a:ext>
            </a:extLst>
          </p:cNvPr>
          <p:cNvSpPr>
            <a:spLocks noGrp="1"/>
          </p:cNvSpPr>
          <p:nvPr>
            <p:ph type="hdr" sz="quarter"/>
          </p:nvPr>
        </p:nvSpPr>
        <p:spPr>
          <a:xfrm>
            <a:off x="0" y="0"/>
            <a:ext cx="2943596" cy="497976"/>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3D1F480-26B5-4069-988F-195A8DB711BB}"/>
              </a:ext>
            </a:extLst>
          </p:cNvPr>
          <p:cNvSpPr>
            <a:spLocks noGrp="1"/>
          </p:cNvSpPr>
          <p:nvPr>
            <p:ph type="dt" sz="quarter" idx="1"/>
          </p:nvPr>
        </p:nvSpPr>
        <p:spPr>
          <a:xfrm>
            <a:off x="3847745" y="0"/>
            <a:ext cx="2943596" cy="497976"/>
          </a:xfrm>
          <a:prstGeom prst="rect">
            <a:avLst/>
          </a:prstGeom>
        </p:spPr>
        <p:txBody>
          <a:bodyPr vert="horz" lIns="91440" tIns="45720" rIns="91440" bIns="45720" rtlCol="0"/>
          <a:lstStyle>
            <a:lvl1pPr algn="r">
              <a:defRPr sz="1200"/>
            </a:lvl1pPr>
          </a:lstStyle>
          <a:p>
            <a:fld id="{19879B33-22DA-4999-AA4D-12F7E9FFF9C9}" type="datetimeFigureOut">
              <a:rPr lang="en-US" smtClean="0"/>
              <a:t>1/19/2021</a:t>
            </a:fld>
            <a:endParaRPr lang="en-US"/>
          </a:p>
        </p:txBody>
      </p:sp>
      <p:sp>
        <p:nvSpPr>
          <p:cNvPr id="4" name="Footer Placeholder 3">
            <a:extLst>
              <a:ext uri="{FF2B5EF4-FFF2-40B4-BE49-F238E27FC236}">
                <a16:creationId xmlns:a16="http://schemas.microsoft.com/office/drawing/2014/main" id="{73006655-6073-4508-B3B8-59D507E2FE32}"/>
              </a:ext>
            </a:extLst>
          </p:cNvPr>
          <p:cNvSpPr>
            <a:spLocks noGrp="1"/>
          </p:cNvSpPr>
          <p:nvPr>
            <p:ph type="ftr" sz="quarter" idx="2"/>
          </p:nvPr>
        </p:nvSpPr>
        <p:spPr>
          <a:xfrm>
            <a:off x="0" y="9427076"/>
            <a:ext cx="2943596" cy="49797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C250BB4-6DD9-432C-A3F7-6059F090BD21}"/>
              </a:ext>
            </a:extLst>
          </p:cNvPr>
          <p:cNvSpPr>
            <a:spLocks noGrp="1"/>
          </p:cNvSpPr>
          <p:nvPr>
            <p:ph type="sldNum" sz="quarter" idx="3"/>
          </p:nvPr>
        </p:nvSpPr>
        <p:spPr>
          <a:xfrm>
            <a:off x="3847745" y="9427076"/>
            <a:ext cx="2943596" cy="497975"/>
          </a:xfrm>
          <a:prstGeom prst="rect">
            <a:avLst/>
          </a:prstGeom>
        </p:spPr>
        <p:txBody>
          <a:bodyPr vert="horz" lIns="91440" tIns="45720" rIns="91440" bIns="45720" rtlCol="0" anchor="b"/>
          <a:lstStyle>
            <a:lvl1pPr algn="r">
              <a:defRPr sz="1200"/>
            </a:lvl1pPr>
          </a:lstStyle>
          <a:p>
            <a:fld id="{1F743732-E2FF-4713-A329-8E6BB54E03B1}" type="slidenum">
              <a:rPr lang="en-US" smtClean="0"/>
              <a:t>‹#›</a:t>
            </a:fld>
            <a:endParaRPr lang="en-US"/>
          </a:p>
        </p:txBody>
      </p:sp>
    </p:spTree>
    <p:extLst>
      <p:ext uri="{BB962C8B-B14F-4D97-AF65-F5344CB8AC3E}">
        <p14:creationId xmlns:p14="http://schemas.microsoft.com/office/powerpoint/2010/main" val="12869425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3596" cy="497976"/>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47745" y="0"/>
            <a:ext cx="2943596" cy="497976"/>
          </a:xfrm>
          <a:prstGeom prst="rect">
            <a:avLst/>
          </a:prstGeom>
        </p:spPr>
        <p:txBody>
          <a:bodyPr vert="horz" lIns="91440" tIns="45720" rIns="91440" bIns="45720" rtlCol="0"/>
          <a:lstStyle>
            <a:lvl1pPr algn="r">
              <a:defRPr sz="1200"/>
            </a:lvl1pPr>
          </a:lstStyle>
          <a:p>
            <a:fld id="{1B9A2334-9223-42EE-896F-02FD35ADAB96}" type="datetimeFigureOut">
              <a:rPr lang="en-US" smtClean="0"/>
              <a:t>1/19/2021</a:t>
            </a:fld>
            <a:endParaRPr lang="en-US"/>
          </a:p>
        </p:txBody>
      </p:sp>
      <p:sp>
        <p:nvSpPr>
          <p:cNvPr id="4" name="Slide Image Placeholder 3"/>
          <p:cNvSpPr>
            <a:spLocks noGrp="1" noRot="1" noChangeAspect="1"/>
          </p:cNvSpPr>
          <p:nvPr>
            <p:ph type="sldImg" idx="2"/>
          </p:nvPr>
        </p:nvSpPr>
        <p:spPr>
          <a:xfrm>
            <a:off x="419100" y="1239838"/>
            <a:ext cx="5954713" cy="33512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292" y="4776431"/>
            <a:ext cx="5434330" cy="390798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27076"/>
            <a:ext cx="2943596" cy="4979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47745" y="9427076"/>
            <a:ext cx="2943596" cy="497975"/>
          </a:xfrm>
          <a:prstGeom prst="rect">
            <a:avLst/>
          </a:prstGeom>
        </p:spPr>
        <p:txBody>
          <a:bodyPr vert="horz" lIns="91440" tIns="45720" rIns="91440" bIns="45720" rtlCol="0" anchor="b"/>
          <a:lstStyle>
            <a:lvl1pPr algn="r">
              <a:defRPr sz="1200"/>
            </a:lvl1pPr>
          </a:lstStyle>
          <a:p>
            <a:fld id="{6655FCCC-337E-495D-A8C3-912EBA788C68}" type="slidenum">
              <a:rPr lang="en-US" smtClean="0"/>
              <a:t>‹#›</a:t>
            </a:fld>
            <a:endParaRPr lang="en-US"/>
          </a:p>
        </p:txBody>
      </p:sp>
    </p:spTree>
    <p:extLst>
      <p:ext uri="{BB962C8B-B14F-4D97-AF65-F5344CB8AC3E}">
        <p14:creationId xmlns:p14="http://schemas.microsoft.com/office/powerpoint/2010/main" val="4190374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p:txBody>
      </p:sp>
      <p:sp>
        <p:nvSpPr>
          <p:cNvPr id="4" name="Slide Number Placeholder 3"/>
          <p:cNvSpPr>
            <a:spLocks noGrp="1"/>
          </p:cNvSpPr>
          <p:nvPr>
            <p:ph type="sldNum" sz="quarter" idx="5"/>
          </p:nvPr>
        </p:nvSpPr>
        <p:spPr/>
        <p:txBody>
          <a:bodyPr/>
          <a:lstStyle/>
          <a:p>
            <a:fld id="{6655FCCC-337E-495D-A8C3-912EBA788C68}" type="slidenum">
              <a:rPr lang="en-US" smtClean="0"/>
              <a:t>1</a:t>
            </a:fld>
            <a:endParaRPr lang="en-US"/>
          </a:p>
        </p:txBody>
      </p:sp>
    </p:spTree>
    <p:extLst>
      <p:ext uri="{BB962C8B-B14F-4D97-AF65-F5344CB8AC3E}">
        <p14:creationId xmlns:p14="http://schemas.microsoft.com/office/powerpoint/2010/main" val="41559836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55FCCC-337E-495D-A8C3-912EBA788C68}" type="slidenum">
              <a:rPr lang="en-US" smtClean="0"/>
              <a:t>10</a:t>
            </a:fld>
            <a:endParaRPr lang="en-US"/>
          </a:p>
        </p:txBody>
      </p:sp>
    </p:spTree>
    <p:extLst>
      <p:ext uri="{BB962C8B-B14F-4D97-AF65-F5344CB8AC3E}">
        <p14:creationId xmlns:p14="http://schemas.microsoft.com/office/powerpoint/2010/main" val="2723838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55FCCC-337E-495D-A8C3-912EBA788C68}" type="slidenum">
              <a:rPr lang="en-US" smtClean="0"/>
              <a:t>11</a:t>
            </a:fld>
            <a:endParaRPr lang="en-US"/>
          </a:p>
        </p:txBody>
      </p:sp>
    </p:spTree>
    <p:extLst>
      <p:ext uri="{BB962C8B-B14F-4D97-AF65-F5344CB8AC3E}">
        <p14:creationId xmlns:p14="http://schemas.microsoft.com/office/powerpoint/2010/main" val="879153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55FCCC-337E-495D-A8C3-912EBA788C68}" type="slidenum">
              <a:rPr lang="en-US" smtClean="0"/>
              <a:t>12</a:t>
            </a:fld>
            <a:endParaRPr lang="en-US"/>
          </a:p>
        </p:txBody>
      </p:sp>
    </p:spTree>
    <p:extLst>
      <p:ext uri="{BB962C8B-B14F-4D97-AF65-F5344CB8AC3E}">
        <p14:creationId xmlns:p14="http://schemas.microsoft.com/office/powerpoint/2010/main" val="8968219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55FCCC-337E-495D-A8C3-912EBA788C68}" type="slidenum">
              <a:rPr lang="en-US" smtClean="0"/>
              <a:t>13</a:t>
            </a:fld>
            <a:endParaRPr lang="en-US"/>
          </a:p>
        </p:txBody>
      </p:sp>
    </p:spTree>
    <p:extLst>
      <p:ext uri="{BB962C8B-B14F-4D97-AF65-F5344CB8AC3E}">
        <p14:creationId xmlns:p14="http://schemas.microsoft.com/office/powerpoint/2010/main" val="9117715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55FCCC-337E-495D-A8C3-912EBA788C68}" type="slidenum">
              <a:rPr lang="en-US" smtClean="0"/>
              <a:t>14</a:t>
            </a:fld>
            <a:endParaRPr lang="en-US"/>
          </a:p>
        </p:txBody>
      </p:sp>
    </p:spTree>
    <p:extLst>
      <p:ext uri="{BB962C8B-B14F-4D97-AF65-F5344CB8AC3E}">
        <p14:creationId xmlns:p14="http://schemas.microsoft.com/office/powerpoint/2010/main" val="3740141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55FCCC-337E-495D-A8C3-912EBA788C68}" type="slidenum">
              <a:rPr lang="en-US" smtClean="0"/>
              <a:t>15</a:t>
            </a:fld>
            <a:endParaRPr lang="en-US"/>
          </a:p>
        </p:txBody>
      </p:sp>
    </p:spTree>
    <p:extLst>
      <p:ext uri="{BB962C8B-B14F-4D97-AF65-F5344CB8AC3E}">
        <p14:creationId xmlns:p14="http://schemas.microsoft.com/office/powerpoint/2010/main" val="3177321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Okay, so now just a quick recap of how are these tools embedded into the system and forms a </a:t>
                </a:r>
                <a:r>
                  <a:rPr lang="en-US" u="sng" dirty="0"/>
                  <a:t>solid network</a:t>
                </a:r>
                <a:r>
                  <a:rPr lang="en-US" dirty="0"/>
                  <a:t> that can make accurate predictions</a:t>
                </a:r>
                <a:br>
                  <a:rPr lang="en-US" dirty="0"/>
                </a:br>
                <a:r>
                  <a:rPr lang="en-US" dirty="0"/>
                  <a:t>So the system starts out by combining the new input of the </a:t>
                </a:r>
                <a:r>
                  <a:rPr lang="en-US" err="1"/>
                  <a:t>tf-idf</a:t>
                </a:r>
                <a:r>
                  <a:rPr lang="en-US" dirty="0"/>
                  <a:t> with the </a:t>
                </a:r>
                <a:r>
                  <a:rPr lang="en-US" u="sng" dirty="0"/>
                  <a:t>soft attention mechanism</a:t>
                </a:r>
                <a:r>
                  <a:rPr lang="en-US" dirty="0"/>
                  <a:t>, which now gives words their appropriate weights and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that input goes through 3 layers of LSTM followed by 3 dropout layers set to 0.3.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outputs </a:t>
                </a:r>
                <a:r>
                  <a:rPr lang="en-US" b="0" i="0">
                    <a:latin typeface="Cambria Math" panose="02040503050406030204" pitchFamily="18" charset="0"/>
                  </a:rPr>
                  <a:t>𝑌_1, 𝑌_2,</a:t>
                </a:r>
                <a:r>
                  <a:rPr lang="en-US" dirty="0"/>
                  <a:t> all the way to</a:t>
                </a:r>
                <a:r>
                  <a:rPr lang="en-US" baseline="0" dirty="0"/>
                  <a:t> </a:t>
                </a:r>
                <a:r>
                  <a:rPr lang="en-US" b="0" i="0" baseline="0">
                    <a:latin typeface="Cambria Math" panose="02040503050406030204" pitchFamily="18" charset="0"/>
                  </a:rPr>
                  <a:t>𝑌_𝑛</a:t>
                </a:r>
                <a:r>
                  <a:rPr lang="en-US" dirty="0"/>
                  <a:t> will later</a:t>
                </a:r>
                <a:r>
                  <a:rPr lang="en-US" baseline="0" dirty="0"/>
                  <a:t> go through another layer to complete the classification process.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system repeats all these steps until the entire learning sequence is complete</a:t>
                </a:r>
              </a:p>
            </p:txBody>
          </p:sp>
        </mc:Fallback>
      </mc:AlternateContent>
      <p:sp>
        <p:nvSpPr>
          <p:cNvPr id="4" name="Slide Number Placeholder 3"/>
          <p:cNvSpPr>
            <a:spLocks noGrp="1"/>
          </p:cNvSpPr>
          <p:nvPr>
            <p:ph type="sldNum" sz="quarter" idx="5"/>
          </p:nvPr>
        </p:nvSpPr>
        <p:spPr/>
        <p:txBody>
          <a:bodyPr/>
          <a:lstStyle/>
          <a:p>
            <a:fld id="{6655FCCC-337E-495D-A8C3-912EBA788C68}" type="slidenum">
              <a:rPr lang="en-US" smtClean="0"/>
              <a:t>16</a:t>
            </a:fld>
            <a:endParaRPr lang="en-US"/>
          </a:p>
        </p:txBody>
      </p:sp>
    </p:spTree>
    <p:extLst>
      <p:ext uri="{BB962C8B-B14F-4D97-AF65-F5344CB8AC3E}">
        <p14:creationId xmlns:p14="http://schemas.microsoft.com/office/powerpoint/2010/main" val="38834134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55FCCC-337E-495D-A8C3-912EBA788C68}" type="slidenum">
              <a:rPr lang="en-US" smtClean="0"/>
              <a:t>17</a:t>
            </a:fld>
            <a:endParaRPr lang="en-US"/>
          </a:p>
        </p:txBody>
      </p:sp>
    </p:spTree>
    <p:extLst>
      <p:ext uri="{BB962C8B-B14F-4D97-AF65-F5344CB8AC3E}">
        <p14:creationId xmlns:p14="http://schemas.microsoft.com/office/powerpoint/2010/main" val="18093742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55FCCC-337E-495D-A8C3-912EBA788C68}" type="slidenum">
              <a:rPr lang="en-US" smtClean="0"/>
              <a:t>18</a:t>
            </a:fld>
            <a:endParaRPr lang="en-US"/>
          </a:p>
        </p:txBody>
      </p:sp>
    </p:spTree>
    <p:extLst>
      <p:ext uri="{BB962C8B-B14F-4D97-AF65-F5344CB8AC3E}">
        <p14:creationId xmlns:p14="http://schemas.microsoft.com/office/powerpoint/2010/main" val="35657483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55FCCC-337E-495D-A8C3-912EBA788C68}" type="slidenum">
              <a:rPr lang="en-US" smtClean="0"/>
              <a:t>19</a:t>
            </a:fld>
            <a:endParaRPr lang="en-US"/>
          </a:p>
        </p:txBody>
      </p:sp>
    </p:spTree>
    <p:extLst>
      <p:ext uri="{BB962C8B-B14F-4D97-AF65-F5344CB8AC3E}">
        <p14:creationId xmlns:p14="http://schemas.microsoft.com/office/powerpoint/2010/main" val="3927893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endParaRPr lang="en-US" sz="2000" dirty="0"/>
          </a:p>
        </p:txBody>
      </p:sp>
      <p:sp>
        <p:nvSpPr>
          <p:cNvPr id="4" name="Slide Number Placeholder 3"/>
          <p:cNvSpPr>
            <a:spLocks noGrp="1"/>
          </p:cNvSpPr>
          <p:nvPr>
            <p:ph type="sldNum" sz="quarter" idx="5"/>
          </p:nvPr>
        </p:nvSpPr>
        <p:spPr/>
        <p:txBody>
          <a:bodyPr/>
          <a:lstStyle/>
          <a:p>
            <a:fld id="{D16C770C-5B1D-4482-BC88-87FCDBC509C8}" type="slidenum">
              <a:rPr lang="en-US" smtClean="0"/>
              <a:t>2</a:t>
            </a:fld>
            <a:endParaRPr lang="en-US"/>
          </a:p>
        </p:txBody>
      </p:sp>
    </p:spTree>
    <p:extLst>
      <p:ext uri="{BB962C8B-B14F-4D97-AF65-F5344CB8AC3E}">
        <p14:creationId xmlns:p14="http://schemas.microsoft.com/office/powerpoint/2010/main" val="38082106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55FCCC-337E-495D-A8C3-912EBA788C68}" type="slidenum">
              <a:rPr lang="en-US" smtClean="0"/>
              <a:t>20</a:t>
            </a:fld>
            <a:endParaRPr lang="en-US"/>
          </a:p>
        </p:txBody>
      </p:sp>
    </p:spTree>
    <p:extLst>
      <p:ext uri="{BB962C8B-B14F-4D97-AF65-F5344CB8AC3E}">
        <p14:creationId xmlns:p14="http://schemas.microsoft.com/office/powerpoint/2010/main" val="1366457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55FCCC-337E-495D-A8C3-912EBA788C68}" type="slidenum">
              <a:rPr lang="en-US" smtClean="0"/>
              <a:t>21</a:t>
            </a:fld>
            <a:endParaRPr lang="en-US"/>
          </a:p>
        </p:txBody>
      </p:sp>
    </p:spTree>
    <p:extLst>
      <p:ext uri="{BB962C8B-B14F-4D97-AF65-F5344CB8AC3E}">
        <p14:creationId xmlns:p14="http://schemas.microsoft.com/office/powerpoint/2010/main" val="34078951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55FCCC-337E-495D-A8C3-912EBA788C68}" type="slidenum">
              <a:rPr lang="en-US" smtClean="0"/>
              <a:t>22</a:t>
            </a:fld>
            <a:endParaRPr lang="en-US"/>
          </a:p>
        </p:txBody>
      </p:sp>
    </p:spTree>
    <p:extLst>
      <p:ext uri="{BB962C8B-B14F-4D97-AF65-F5344CB8AC3E}">
        <p14:creationId xmlns:p14="http://schemas.microsoft.com/office/powerpoint/2010/main" val="6349096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u="none" dirty="0"/>
          </a:p>
        </p:txBody>
      </p:sp>
      <p:sp>
        <p:nvSpPr>
          <p:cNvPr id="4" name="Slide Number Placeholder 3"/>
          <p:cNvSpPr>
            <a:spLocks noGrp="1"/>
          </p:cNvSpPr>
          <p:nvPr>
            <p:ph type="sldNum" sz="quarter" idx="5"/>
          </p:nvPr>
        </p:nvSpPr>
        <p:spPr/>
        <p:txBody>
          <a:bodyPr/>
          <a:lstStyle/>
          <a:p>
            <a:fld id="{6655FCCC-337E-495D-A8C3-912EBA788C68}" type="slidenum">
              <a:rPr lang="en-US" smtClean="0"/>
              <a:t>23</a:t>
            </a:fld>
            <a:endParaRPr lang="en-US"/>
          </a:p>
        </p:txBody>
      </p:sp>
    </p:spTree>
    <p:extLst>
      <p:ext uri="{BB962C8B-B14F-4D97-AF65-F5344CB8AC3E}">
        <p14:creationId xmlns:p14="http://schemas.microsoft.com/office/powerpoint/2010/main" val="2311227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55FCCC-337E-495D-A8C3-912EBA788C68}" type="slidenum">
              <a:rPr lang="en-US" smtClean="0"/>
              <a:t>24</a:t>
            </a:fld>
            <a:endParaRPr lang="en-US"/>
          </a:p>
        </p:txBody>
      </p:sp>
    </p:spTree>
    <p:extLst>
      <p:ext uri="{BB962C8B-B14F-4D97-AF65-F5344CB8AC3E}">
        <p14:creationId xmlns:p14="http://schemas.microsoft.com/office/powerpoint/2010/main" val="7313034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55FCCC-337E-495D-A8C3-912EBA788C68}" type="slidenum">
              <a:rPr lang="en-US" smtClean="0"/>
              <a:t>25</a:t>
            </a:fld>
            <a:endParaRPr lang="en-US"/>
          </a:p>
        </p:txBody>
      </p:sp>
    </p:spTree>
    <p:extLst>
      <p:ext uri="{BB962C8B-B14F-4D97-AF65-F5344CB8AC3E}">
        <p14:creationId xmlns:p14="http://schemas.microsoft.com/office/powerpoint/2010/main" val="6347976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p:txBody>
      </p:sp>
      <p:sp>
        <p:nvSpPr>
          <p:cNvPr id="4" name="Slide Number Placeholder 3"/>
          <p:cNvSpPr>
            <a:spLocks noGrp="1"/>
          </p:cNvSpPr>
          <p:nvPr>
            <p:ph type="sldNum" sz="quarter" idx="5"/>
          </p:nvPr>
        </p:nvSpPr>
        <p:spPr/>
        <p:txBody>
          <a:bodyPr/>
          <a:lstStyle/>
          <a:p>
            <a:fld id="{6655FCCC-337E-495D-A8C3-912EBA788C68}" type="slidenum">
              <a:rPr lang="en-US" smtClean="0"/>
              <a:t>26</a:t>
            </a:fld>
            <a:endParaRPr lang="en-US"/>
          </a:p>
        </p:txBody>
      </p:sp>
    </p:spTree>
    <p:extLst>
      <p:ext uri="{BB962C8B-B14F-4D97-AF65-F5344CB8AC3E}">
        <p14:creationId xmlns:p14="http://schemas.microsoft.com/office/powerpoint/2010/main" val="10933883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55FCCC-337E-495D-A8C3-912EBA788C68}" type="slidenum">
              <a:rPr lang="en-US" smtClean="0"/>
              <a:t>27</a:t>
            </a:fld>
            <a:endParaRPr lang="en-US"/>
          </a:p>
        </p:txBody>
      </p:sp>
    </p:spTree>
    <p:extLst>
      <p:ext uri="{BB962C8B-B14F-4D97-AF65-F5344CB8AC3E}">
        <p14:creationId xmlns:p14="http://schemas.microsoft.com/office/powerpoint/2010/main" val="28053247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55FCCC-337E-495D-A8C3-912EBA788C68}" type="slidenum">
              <a:rPr lang="en-US" smtClean="0"/>
              <a:t>28</a:t>
            </a:fld>
            <a:endParaRPr lang="en-US"/>
          </a:p>
        </p:txBody>
      </p:sp>
    </p:spTree>
    <p:extLst>
      <p:ext uri="{BB962C8B-B14F-4D97-AF65-F5344CB8AC3E}">
        <p14:creationId xmlns:p14="http://schemas.microsoft.com/office/powerpoint/2010/main" val="14476877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Slide Number Placeholder 3"/>
          <p:cNvSpPr>
            <a:spLocks noGrp="1"/>
          </p:cNvSpPr>
          <p:nvPr>
            <p:ph type="sldNum" sz="quarter" idx="5"/>
          </p:nvPr>
        </p:nvSpPr>
        <p:spPr/>
        <p:txBody>
          <a:bodyPr/>
          <a:lstStyle/>
          <a:p>
            <a:fld id="{AB13178C-ED4C-4D1F-8827-F7FADA0A4B72}" type="slidenum">
              <a:rPr lang="en-US" smtClean="0"/>
              <a:t>29</a:t>
            </a:fld>
            <a:endParaRPr lang="en-US"/>
          </a:p>
        </p:txBody>
      </p:sp>
    </p:spTree>
    <p:extLst>
      <p:ext uri="{BB962C8B-B14F-4D97-AF65-F5344CB8AC3E}">
        <p14:creationId xmlns:p14="http://schemas.microsoft.com/office/powerpoint/2010/main" val="3020480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55FCCC-337E-495D-A8C3-912EBA788C68}" type="slidenum">
              <a:rPr lang="en-US" smtClean="0"/>
              <a:t>3</a:t>
            </a:fld>
            <a:endParaRPr lang="en-US"/>
          </a:p>
        </p:txBody>
      </p:sp>
    </p:spTree>
    <p:extLst>
      <p:ext uri="{BB962C8B-B14F-4D97-AF65-F5344CB8AC3E}">
        <p14:creationId xmlns:p14="http://schemas.microsoft.com/office/powerpoint/2010/main" val="18873864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B13178C-ED4C-4D1F-8827-F7FADA0A4B72}" type="slidenum">
              <a:rPr lang="en-US" smtClean="0"/>
              <a:t>30</a:t>
            </a:fld>
            <a:endParaRPr lang="en-US"/>
          </a:p>
        </p:txBody>
      </p:sp>
    </p:spTree>
    <p:extLst>
      <p:ext uri="{BB962C8B-B14F-4D97-AF65-F5344CB8AC3E}">
        <p14:creationId xmlns:p14="http://schemas.microsoft.com/office/powerpoint/2010/main" val="137868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55FCCC-337E-495D-A8C3-912EBA788C68}" type="slidenum">
              <a:rPr lang="en-US" smtClean="0"/>
              <a:t>4</a:t>
            </a:fld>
            <a:endParaRPr lang="en-US"/>
          </a:p>
        </p:txBody>
      </p:sp>
    </p:spTree>
    <p:extLst>
      <p:ext uri="{BB962C8B-B14F-4D97-AF65-F5344CB8AC3E}">
        <p14:creationId xmlns:p14="http://schemas.microsoft.com/office/powerpoint/2010/main" val="3813498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Montserrat Medium" panose="00000600000000000000" pitchFamily="2" charset="0"/>
            </a:endParaRPr>
          </a:p>
        </p:txBody>
      </p:sp>
      <p:sp>
        <p:nvSpPr>
          <p:cNvPr id="4" name="Slide Number Placeholder 3"/>
          <p:cNvSpPr>
            <a:spLocks noGrp="1"/>
          </p:cNvSpPr>
          <p:nvPr>
            <p:ph type="sldNum" sz="quarter" idx="5"/>
          </p:nvPr>
        </p:nvSpPr>
        <p:spPr/>
        <p:txBody>
          <a:bodyPr/>
          <a:lstStyle/>
          <a:p>
            <a:fld id="{6655FCCC-337E-495D-A8C3-912EBA788C68}" type="slidenum">
              <a:rPr lang="en-US" smtClean="0"/>
              <a:t>5</a:t>
            </a:fld>
            <a:endParaRPr lang="en-US"/>
          </a:p>
        </p:txBody>
      </p:sp>
    </p:spTree>
    <p:extLst>
      <p:ext uri="{BB962C8B-B14F-4D97-AF65-F5344CB8AC3E}">
        <p14:creationId xmlns:p14="http://schemas.microsoft.com/office/powerpoint/2010/main" val="2303593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latin typeface="Montserrat Medium" panose="00000600000000000000" pitchFamily="2" charset="0"/>
            </a:endParaRPr>
          </a:p>
        </p:txBody>
      </p:sp>
      <p:sp>
        <p:nvSpPr>
          <p:cNvPr id="4" name="Slide Number Placeholder 3"/>
          <p:cNvSpPr>
            <a:spLocks noGrp="1"/>
          </p:cNvSpPr>
          <p:nvPr>
            <p:ph type="sldNum" sz="quarter" idx="5"/>
          </p:nvPr>
        </p:nvSpPr>
        <p:spPr/>
        <p:txBody>
          <a:bodyPr/>
          <a:lstStyle/>
          <a:p>
            <a:fld id="{6655FCCC-337E-495D-A8C3-912EBA788C68}" type="slidenum">
              <a:rPr lang="en-US" smtClean="0"/>
              <a:t>6</a:t>
            </a:fld>
            <a:endParaRPr lang="en-US"/>
          </a:p>
        </p:txBody>
      </p:sp>
    </p:spTree>
    <p:extLst>
      <p:ext uri="{BB962C8B-B14F-4D97-AF65-F5344CB8AC3E}">
        <p14:creationId xmlns:p14="http://schemas.microsoft.com/office/powerpoint/2010/main" val="1975574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55FCCC-337E-495D-A8C3-912EBA788C68}" type="slidenum">
              <a:rPr lang="en-US" smtClean="0"/>
              <a:t>7</a:t>
            </a:fld>
            <a:endParaRPr lang="en-US"/>
          </a:p>
        </p:txBody>
      </p:sp>
    </p:spTree>
    <p:extLst>
      <p:ext uri="{BB962C8B-B14F-4D97-AF65-F5344CB8AC3E}">
        <p14:creationId xmlns:p14="http://schemas.microsoft.com/office/powerpoint/2010/main" val="2407035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55FCCC-337E-495D-A8C3-912EBA788C68}" type="slidenum">
              <a:rPr lang="en-US" smtClean="0"/>
              <a:t>8</a:t>
            </a:fld>
            <a:endParaRPr lang="en-US"/>
          </a:p>
        </p:txBody>
      </p:sp>
    </p:spTree>
    <p:extLst>
      <p:ext uri="{BB962C8B-B14F-4D97-AF65-F5344CB8AC3E}">
        <p14:creationId xmlns:p14="http://schemas.microsoft.com/office/powerpoint/2010/main" val="811901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55FCCC-337E-495D-A8C3-912EBA788C68}" type="slidenum">
              <a:rPr lang="en-US" smtClean="0"/>
              <a:t>9</a:t>
            </a:fld>
            <a:endParaRPr lang="en-US"/>
          </a:p>
        </p:txBody>
      </p:sp>
    </p:spTree>
    <p:extLst>
      <p:ext uri="{BB962C8B-B14F-4D97-AF65-F5344CB8AC3E}">
        <p14:creationId xmlns:p14="http://schemas.microsoft.com/office/powerpoint/2010/main" val="1043726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FB8D0-B510-4A3F-94C3-FCB6EBBEC6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BA05B1D-550B-408C-8B98-91EB254251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651ABB-0494-4CA4-A985-2651777AACD2}"/>
              </a:ext>
            </a:extLst>
          </p:cNvPr>
          <p:cNvSpPr>
            <a:spLocks noGrp="1"/>
          </p:cNvSpPr>
          <p:nvPr>
            <p:ph type="dt" sz="half" idx="10"/>
          </p:nvPr>
        </p:nvSpPr>
        <p:spPr/>
        <p:txBody>
          <a:bodyPr/>
          <a:lstStyle/>
          <a:p>
            <a:fld id="{ED875CCD-670B-43B9-9603-B20C92D48BCE}" type="datetime1">
              <a:rPr lang="en-US" smtClean="0"/>
              <a:t>1/19/2021</a:t>
            </a:fld>
            <a:endParaRPr lang="en-US"/>
          </a:p>
        </p:txBody>
      </p:sp>
      <p:sp>
        <p:nvSpPr>
          <p:cNvPr id="5" name="Footer Placeholder 4">
            <a:extLst>
              <a:ext uri="{FF2B5EF4-FFF2-40B4-BE49-F238E27FC236}">
                <a16:creationId xmlns:a16="http://schemas.microsoft.com/office/drawing/2014/main" id="{0794B49B-CBE7-4B70-9C39-627DC3FB79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74CC2D-ACE2-4719-BB5A-BCDFA1568F97}"/>
              </a:ext>
            </a:extLst>
          </p:cNvPr>
          <p:cNvSpPr>
            <a:spLocks noGrp="1"/>
          </p:cNvSpPr>
          <p:nvPr>
            <p:ph type="sldNum" sz="quarter" idx="12"/>
          </p:nvPr>
        </p:nvSpPr>
        <p:spPr/>
        <p:txBody>
          <a:bodyPr/>
          <a:lstStyle/>
          <a:p>
            <a:fld id="{50BA8BE6-E42A-44D9-BC31-3E17DC50C46A}" type="slidenum">
              <a:rPr lang="en-US" smtClean="0"/>
              <a:t>‹#›</a:t>
            </a:fld>
            <a:endParaRPr lang="en-US"/>
          </a:p>
        </p:txBody>
      </p:sp>
    </p:spTree>
    <p:extLst>
      <p:ext uri="{BB962C8B-B14F-4D97-AF65-F5344CB8AC3E}">
        <p14:creationId xmlns:p14="http://schemas.microsoft.com/office/powerpoint/2010/main" val="974593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03B6B-BBDA-4861-B40A-2464E104BEB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9AB8C2E-7A62-48E6-9FB6-0979C38903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571556-CEDF-46F1-870F-03588B4C5E42}"/>
              </a:ext>
            </a:extLst>
          </p:cNvPr>
          <p:cNvSpPr>
            <a:spLocks noGrp="1"/>
          </p:cNvSpPr>
          <p:nvPr>
            <p:ph type="dt" sz="half" idx="10"/>
          </p:nvPr>
        </p:nvSpPr>
        <p:spPr/>
        <p:txBody>
          <a:bodyPr/>
          <a:lstStyle/>
          <a:p>
            <a:fld id="{070733EB-3341-4574-8738-8B64E676A969}" type="datetime1">
              <a:rPr lang="en-US" smtClean="0"/>
              <a:t>1/19/2021</a:t>
            </a:fld>
            <a:endParaRPr lang="en-US"/>
          </a:p>
        </p:txBody>
      </p:sp>
      <p:sp>
        <p:nvSpPr>
          <p:cNvPr id="5" name="Footer Placeholder 4">
            <a:extLst>
              <a:ext uri="{FF2B5EF4-FFF2-40B4-BE49-F238E27FC236}">
                <a16:creationId xmlns:a16="http://schemas.microsoft.com/office/drawing/2014/main" id="{E2B2AB48-8F43-4DBC-9431-AA8F6AF490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D7335-13A2-4928-86C5-B7BECCF908DB}"/>
              </a:ext>
            </a:extLst>
          </p:cNvPr>
          <p:cNvSpPr>
            <a:spLocks noGrp="1"/>
          </p:cNvSpPr>
          <p:nvPr>
            <p:ph type="sldNum" sz="quarter" idx="12"/>
          </p:nvPr>
        </p:nvSpPr>
        <p:spPr/>
        <p:txBody>
          <a:bodyPr/>
          <a:lstStyle/>
          <a:p>
            <a:fld id="{50BA8BE6-E42A-44D9-BC31-3E17DC50C46A}" type="slidenum">
              <a:rPr lang="en-US" smtClean="0"/>
              <a:t>‹#›</a:t>
            </a:fld>
            <a:endParaRPr lang="en-US"/>
          </a:p>
        </p:txBody>
      </p:sp>
    </p:spTree>
    <p:extLst>
      <p:ext uri="{BB962C8B-B14F-4D97-AF65-F5344CB8AC3E}">
        <p14:creationId xmlns:p14="http://schemas.microsoft.com/office/powerpoint/2010/main" val="2645918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8741F1-9EEB-416A-8EBE-86F38D6C0E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2AEEAF-02CD-4ED0-82F7-7C495D1A72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B20695-7874-42F9-97FD-04FE937E50F6}"/>
              </a:ext>
            </a:extLst>
          </p:cNvPr>
          <p:cNvSpPr>
            <a:spLocks noGrp="1"/>
          </p:cNvSpPr>
          <p:nvPr>
            <p:ph type="dt" sz="half" idx="10"/>
          </p:nvPr>
        </p:nvSpPr>
        <p:spPr/>
        <p:txBody>
          <a:bodyPr/>
          <a:lstStyle/>
          <a:p>
            <a:fld id="{1E0BBD17-FBDC-4E06-86F5-E0DC5A0BEFBE}" type="datetime1">
              <a:rPr lang="en-US" smtClean="0"/>
              <a:t>1/19/2021</a:t>
            </a:fld>
            <a:endParaRPr lang="en-US"/>
          </a:p>
        </p:txBody>
      </p:sp>
      <p:sp>
        <p:nvSpPr>
          <p:cNvPr id="5" name="Footer Placeholder 4">
            <a:extLst>
              <a:ext uri="{FF2B5EF4-FFF2-40B4-BE49-F238E27FC236}">
                <a16:creationId xmlns:a16="http://schemas.microsoft.com/office/drawing/2014/main" id="{80091692-3FCC-4C3B-83CD-541F48145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8C36FB-ECBC-4D30-AFEC-42B8CE28DE73}"/>
              </a:ext>
            </a:extLst>
          </p:cNvPr>
          <p:cNvSpPr>
            <a:spLocks noGrp="1"/>
          </p:cNvSpPr>
          <p:nvPr>
            <p:ph type="sldNum" sz="quarter" idx="12"/>
          </p:nvPr>
        </p:nvSpPr>
        <p:spPr/>
        <p:txBody>
          <a:bodyPr/>
          <a:lstStyle/>
          <a:p>
            <a:fld id="{50BA8BE6-E42A-44D9-BC31-3E17DC50C46A}" type="slidenum">
              <a:rPr lang="en-US" smtClean="0"/>
              <a:t>‹#›</a:t>
            </a:fld>
            <a:endParaRPr lang="en-US"/>
          </a:p>
        </p:txBody>
      </p:sp>
    </p:spTree>
    <p:extLst>
      <p:ext uri="{BB962C8B-B14F-4D97-AF65-F5344CB8AC3E}">
        <p14:creationId xmlns:p14="http://schemas.microsoft.com/office/powerpoint/2010/main" val="362075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E5044-6DE1-4902-B31F-40BAE83565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F75C97-F2F1-487A-A95E-B6AD0C4E657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C0496B-B5A1-49AB-93BA-66711631FC38}"/>
              </a:ext>
            </a:extLst>
          </p:cNvPr>
          <p:cNvSpPr>
            <a:spLocks noGrp="1"/>
          </p:cNvSpPr>
          <p:nvPr>
            <p:ph type="dt" sz="half" idx="10"/>
          </p:nvPr>
        </p:nvSpPr>
        <p:spPr/>
        <p:txBody>
          <a:bodyPr/>
          <a:lstStyle/>
          <a:p>
            <a:fld id="{1D5BA45D-8C21-4861-94FB-0EF5C715D852}" type="datetime1">
              <a:rPr lang="en-US" smtClean="0"/>
              <a:t>1/19/2021</a:t>
            </a:fld>
            <a:endParaRPr lang="en-US"/>
          </a:p>
        </p:txBody>
      </p:sp>
      <p:sp>
        <p:nvSpPr>
          <p:cNvPr id="5" name="Footer Placeholder 4">
            <a:extLst>
              <a:ext uri="{FF2B5EF4-FFF2-40B4-BE49-F238E27FC236}">
                <a16:creationId xmlns:a16="http://schemas.microsoft.com/office/drawing/2014/main" id="{DBFD3A2E-DF6E-420B-9034-FF6D95715A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AD8A24-EA34-4C60-A13D-C9B96F6EE475}"/>
              </a:ext>
            </a:extLst>
          </p:cNvPr>
          <p:cNvSpPr>
            <a:spLocks noGrp="1"/>
          </p:cNvSpPr>
          <p:nvPr>
            <p:ph type="sldNum" sz="quarter" idx="12"/>
          </p:nvPr>
        </p:nvSpPr>
        <p:spPr/>
        <p:txBody>
          <a:bodyPr/>
          <a:lstStyle/>
          <a:p>
            <a:fld id="{50BA8BE6-E42A-44D9-BC31-3E17DC50C46A}" type="slidenum">
              <a:rPr lang="en-US" smtClean="0"/>
              <a:t>‹#›</a:t>
            </a:fld>
            <a:endParaRPr lang="en-US"/>
          </a:p>
        </p:txBody>
      </p:sp>
    </p:spTree>
    <p:extLst>
      <p:ext uri="{BB962C8B-B14F-4D97-AF65-F5344CB8AC3E}">
        <p14:creationId xmlns:p14="http://schemas.microsoft.com/office/powerpoint/2010/main" val="588935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FD35C-CF38-4617-9DAF-25C7EE6986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10B116-FDD1-49E7-BE8E-AE713511EE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869B779-3DE4-4D0C-BE01-47145EC8624C}"/>
              </a:ext>
            </a:extLst>
          </p:cNvPr>
          <p:cNvSpPr>
            <a:spLocks noGrp="1"/>
          </p:cNvSpPr>
          <p:nvPr>
            <p:ph type="dt" sz="half" idx="10"/>
          </p:nvPr>
        </p:nvSpPr>
        <p:spPr/>
        <p:txBody>
          <a:bodyPr/>
          <a:lstStyle/>
          <a:p>
            <a:fld id="{72A89B69-6F60-491A-88EE-8D90039C0CFB}" type="datetime1">
              <a:rPr lang="en-US" smtClean="0"/>
              <a:t>1/19/2021</a:t>
            </a:fld>
            <a:endParaRPr lang="en-US"/>
          </a:p>
        </p:txBody>
      </p:sp>
      <p:sp>
        <p:nvSpPr>
          <p:cNvPr id="5" name="Footer Placeholder 4">
            <a:extLst>
              <a:ext uri="{FF2B5EF4-FFF2-40B4-BE49-F238E27FC236}">
                <a16:creationId xmlns:a16="http://schemas.microsoft.com/office/drawing/2014/main" id="{640870B6-438E-4E85-A859-D3EABC9A22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4FE597-5385-4942-8993-AF470A500E36}"/>
              </a:ext>
            </a:extLst>
          </p:cNvPr>
          <p:cNvSpPr>
            <a:spLocks noGrp="1"/>
          </p:cNvSpPr>
          <p:nvPr>
            <p:ph type="sldNum" sz="quarter" idx="12"/>
          </p:nvPr>
        </p:nvSpPr>
        <p:spPr/>
        <p:txBody>
          <a:bodyPr/>
          <a:lstStyle/>
          <a:p>
            <a:fld id="{50BA8BE6-E42A-44D9-BC31-3E17DC50C46A}" type="slidenum">
              <a:rPr lang="en-US" smtClean="0"/>
              <a:t>‹#›</a:t>
            </a:fld>
            <a:endParaRPr lang="en-US"/>
          </a:p>
        </p:txBody>
      </p:sp>
    </p:spTree>
    <p:extLst>
      <p:ext uri="{BB962C8B-B14F-4D97-AF65-F5344CB8AC3E}">
        <p14:creationId xmlns:p14="http://schemas.microsoft.com/office/powerpoint/2010/main" val="1836296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B3218-527B-4D8D-BA02-5ED0406C06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80C521-76D2-4B19-B260-31F129AAED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B3F6B30-C0FE-4E74-9599-3082CDB875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BCBBD8-9498-4111-99B4-F9C1D988FF73}"/>
              </a:ext>
            </a:extLst>
          </p:cNvPr>
          <p:cNvSpPr>
            <a:spLocks noGrp="1"/>
          </p:cNvSpPr>
          <p:nvPr>
            <p:ph type="dt" sz="half" idx="10"/>
          </p:nvPr>
        </p:nvSpPr>
        <p:spPr/>
        <p:txBody>
          <a:bodyPr/>
          <a:lstStyle/>
          <a:p>
            <a:fld id="{A7F3EE74-9D50-46AC-9D1B-4935714B7B78}" type="datetime1">
              <a:rPr lang="en-US" smtClean="0"/>
              <a:t>1/19/2021</a:t>
            </a:fld>
            <a:endParaRPr lang="en-US"/>
          </a:p>
        </p:txBody>
      </p:sp>
      <p:sp>
        <p:nvSpPr>
          <p:cNvPr id="6" name="Footer Placeholder 5">
            <a:extLst>
              <a:ext uri="{FF2B5EF4-FFF2-40B4-BE49-F238E27FC236}">
                <a16:creationId xmlns:a16="http://schemas.microsoft.com/office/drawing/2014/main" id="{11FD5DAE-785A-48EB-BD28-B14AA29C33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D0CFAC-B695-4D76-9712-D30F43EBC54F}"/>
              </a:ext>
            </a:extLst>
          </p:cNvPr>
          <p:cNvSpPr>
            <a:spLocks noGrp="1"/>
          </p:cNvSpPr>
          <p:nvPr>
            <p:ph type="sldNum" sz="quarter" idx="12"/>
          </p:nvPr>
        </p:nvSpPr>
        <p:spPr/>
        <p:txBody>
          <a:bodyPr/>
          <a:lstStyle/>
          <a:p>
            <a:fld id="{50BA8BE6-E42A-44D9-BC31-3E17DC50C46A}" type="slidenum">
              <a:rPr lang="en-US" smtClean="0"/>
              <a:t>‹#›</a:t>
            </a:fld>
            <a:endParaRPr lang="en-US"/>
          </a:p>
        </p:txBody>
      </p:sp>
    </p:spTree>
    <p:extLst>
      <p:ext uri="{BB962C8B-B14F-4D97-AF65-F5344CB8AC3E}">
        <p14:creationId xmlns:p14="http://schemas.microsoft.com/office/powerpoint/2010/main" val="3488128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5CEB-D671-4832-93A8-910EBC62C7E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91933E-0B70-4994-8D79-AA136E73CB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F88B6F-FA3D-4C89-8774-936AC5ADF2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45FC2B-56EB-422F-A0E0-5CF95A5E96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8C5CD8-E24C-4209-8F9A-110A137147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9F7A93-84AD-4FB4-8088-EFA93EF794CA}"/>
              </a:ext>
            </a:extLst>
          </p:cNvPr>
          <p:cNvSpPr>
            <a:spLocks noGrp="1"/>
          </p:cNvSpPr>
          <p:nvPr>
            <p:ph type="dt" sz="half" idx="10"/>
          </p:nvPr>
        </p:nvSpPr>
        <p:spPr/>
        <p:txBody>
          <a:bodyPr/>
          <a:lstStyle/>
          <a:p>
            <a:fld id="{143E599D-4EB9-4FAE-AAE0-BE5BF01499A8}" type="datetime1">
              <a:rPr lang="en-US" smtClean="0"/>
              <a:t>1/19/2021</a:t>
            </a:fld>
            <a:endParaRPr lang="en-US"/>
          </a:p>
        </p:txBody>
      </p:sp>
      <p:sp>
        <p:nvSpPr>
          <p:cNvPr id="8" name="Footer Placeholder 7">
            <a:extLst>
              <a:ext uri="{FF2B5EF4-FFF2-40B4-BE49-F238E27FC236}">
                <a16:creationId xmlns:a16="http://schemas.microsoft.com/office/drawing/2014/main" id="{C2F7D444-4A94-41DC-877B-FC2CACDFD3D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97A9EB7-5805-4FF3-8C50-1D26E144E8B4}"/>
              </a:ext>
            </a:extLst>
          </p:cNvPr>
          <p:cNvSpPr>
            <a:spLocks noGrp="1"/>
          </p:cNvSpPr>
          <p:nvPr>
            <p:ph type="sldNum" sz="quarter" idx="12"/>
          </p:nvPr>
        </p:nvSpPr>
        <p:spPr/>
        <p:txBody>
          <a:bodyPr/>
          <a:lstStyle/>
          <a:p>
            <a:fld id="{50BA8BE6-E42A-44D9-BC31-3E17DC50C46A}" type="slidenum">
              <a:rPr lang="en-US" smtClean="0"/>
              <a:t>‹#›</a:t>
            </a:fld>
            <a:endParaRPr lang="en-US"/>
          </a:p>
        </p:txBody>
      </p:sp>
    </p:spTree>
    <p:extLst>
      <p:ext uri="{BB962C8B-B14F-4D97-AF65-F5344CB8AC3E}">
        <p14:creationId xmlns:p14="http://schemas.microsoft.com/office/powerpoint/2010/main" val="2535519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02B86-D5E5-46A2-B9D8-924531E3DF5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471B32-9BD9-456B-9E9C-364530F96D86}"/>
              </a:ext>
            </a:extLst>
          </p:cNvPr>
          <p:cNvSpPr>
            <a:spLocks noGrp="1"/>
          </p:cNvSpPr>
          <p:nvPr>
            <p:ph type="dt" sz="half" idx="10"/>
          </p:nvPr>
        </p:nvSpPr>
        <p:spPr/>
        <p:txBody>
          <a:bodyPr/>
          <a:lstStyle/>
          <a:p>
            <a:fld id="{8052AFB3-5E15-4724-BA38-2625AB464935}" type="datetime1">
              <a:rPr lang="en-US" smtClean="0"/>
              <a:t>1/19/2021</a:t>
            </a:fld>
            <a:endParaRPr lang="en-US"/>
          </a:p>
        </p:txBody>
      </p:sp>
      <p:sp>
        <p:nvSpPr>
          <p:cNvPr id="4" name="Footer Placeholder 3">
            <a:extLst>
              <a:ext uri="{FF2B5EF4-FFF2-40B4-BE49-F238E27FC236}">
                <a16:creationId xmlns:a16="http://schemas.microsoft.com/office/drawing/2014/main" id="{A4B0DE52-C88A-4F26-9EA5-066D3F9DE19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F45ECC5-F3BC-4267-9731-FC7CA8B81069}"/>
              </a:ext>
            </a:extLst>
          </p:cNvPr>
          <p:cNvSpPr>
            <a:spLocks noGrp="1"/>
          </p:cNvSpPr>
          <p:nvPr>
            <p:ph type="sldNum" sz="quarter" idx="12"/>
          </p:nvPr>
        </p:nvSpPr>
        <p:spPr/>
        <p:txBody>
          <a:bodyPr/>
          <a:lstStyle/>
          <a:p>
            <a:fld id="{50BA8BE6-E42A-44D9-BC31-3E17DC50C46A}" type="slidenum">
              <a:rPr lang="en-US" smtClean="0"/>
              <a:t>‹#›</a:t>
            </a:fld>
            <a:endParaRPr lang="en-US"/>
          </a:p>
        </p:txBody>
      </p:sp>
    </p:spTree>
    <p:extLst>
      <p:ext uri="{BB962C8B-B14F-4D97-AF65-F5344CB8AC3E}">
        <p14:creationId xmlns:p14="http://schemas.microsoft.com/office/powerpoint/2010/main" val="3911968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3FCAE-98D0-4A16-AE1A-771C130563D8}"/>
              </a:ext>
            </a:extLst>
          </p:cNvPr>
          <p:cNvSpPr>
            <a:spLocks noGrp="1"/>
          </p:cNvSpPr>
          <p:nvPr>
            <p:ph type="dt" sz="half" idx="10"/>
          </p:nvPr>
        </p:nvSpPr>
        <p:spPr/>
        <p:txBody>
          <a:bodyPr/>
          <a:lstStyle/>
          <a:p>
            <a:fld id="{F56A30BE-9FE6-4189-8A27-CA89F4F832E9}" type="datetime1">
              <a:rPr lang="en-US" smtClean="0"/>
              <a:t>1/19/2021</a:t>
            </a:fld>
            <a:endParaRPr lang="en-US"/>
          </a:p>
        </p:txBody>
      </p:sp>
      <p:sp>
        <p:nvSpPr>
          <p:cNvPr id="3" name="Footer Placeholder 2">
            <a:extLst>
              <a:ext uri="{FF2B5EF4-FFF2-40B4-BE49-F238E27FC236}">
                <a16:creationId xmlns:a16="http://schemas.microsoft.com/office/drawing/2014/main" id="{BC8488B3-D502-4D7B-A33F-49EE6D0C8B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24249B-6D46-4A7D-A754-93A53AB2B5F7}"/>
              </a:ext>
            </a:extLst>
          </p:cNvPr>
          <p:cNvSpPr>
            <a:spLocks noGrp="1"/>
          </p:cNvSpPr>
          <p:nvPr>
            <p:ph type="sldNum" sz="quarter" idx="12"/>
          </p:nvPr>
        </p:nvSpPr>
        <p:spPr/>
        <p:txBody>
          <a:bodyPr/>
          <a:lstStyle/>
          <a:p>
            <a:fld id="{50BA8BE6-E42A-44D9-BC31-3E17DC50C46A}" type="slidenum">
              <a:rPr lang="en-US" smtClean="0"/>
              <a:t>‹#›</a:t>
            </a:fld>
            <a:endParaRPr lang="en-US"/>
          </a:p>
        </p:txBody>
      </p:sp>
    </p:spTree>
    <p:extLst>
      <p:ext uri="{BB962C8B-B14F-4D97-AF65-F5344CB8AC3E}">
        <p14:creationId xmlns:p14="http://schemas.microsoft.com/office/powerpoint/2010/main" val="920327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34EBC-D08B-402E-8C53-F47DE2C6F6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963250-E7C3-485D-89E4-A30EC621BF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D94873-E526-4145-8F92-F12BC3E415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ED6A67-2321-48BC-BF0B-39D9F397D9FF}"/>
              </a:ext>
            </a:extLst>
          </p:cNvPr>
          <p:cNvSpPr>
            <a:spLocks noGrp="1"/>
          </p:cNvSpPr>
          <p:nvPr>
            <p:ph type="dt" sz="half" idx="10"/>
          </p:nvPr>
        </p:nvSpPr>
        <p:spPr/>
        <p:txBody>
          <a:bodyPr/>
          <a:lstStyle/>
          <a:p>
            <a:fld id="{653E5668-0FE6-470F-AF7E-114FE76689C0}" type="datetime1">
              <a:rPr lang="en-US" smtClean="0"/>
              <a:t>1/19/2021</a:t>
            </a:fld>
            <a:endParaRPr lang="en-US"/>
          </a:p>
        </p:txBody>
      </p:sp>
      <p:sp>
        <p:nvSpPr>
          <p:cNvPr id="6" name="Footer Placeholder 5">
            <a:extLst>
              <a:ext uri="{FF2B5EF4-FFF2-40B4-BE49-F238E27FC236}">
                <a16:creationId xmlns:a16="http://schemas.microsoft.com/office/drawing/2014/main" id="{AF73BF5C-7C3F-458D-B371-8AA23C6A3D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B30609-479B-4277-83E3-F99D3AD8FFB9}"/>
              </a:ext>
            </a:extLst>
          </p:cNvPr>
          <p:cNvSpPr>
            <a:spLocks noGrp="1"/>
          </p:cNvSpPr>
          <p:nvPr>
            <p:ph type="sldNum" sz="quarter" idx="12"/>
          </p:nvPr>
        </p:nvSpPr>
        <p:spPr/>
        <p:txBody>
          <a:bodyPr/>
          <a:lstStyle/>
          <a:p>
            <a:fld id="{50BA8BE6-E42A-44D9-BC31-3E17DC50C46A}" type="slidenum">
              <a:rPr lang="en-US" smtClean="0"/>
              <a:t>‹#›</a:t>
            </a:fld>
            <a:endParaRPr lang="en-US"/>
          </a:p>
        </p:txBody>
      </p:sp>
    </p:spTree>
    <p:extLst>
      <p:ext uri="{BB962C8B-B14F-4D97-AF65-F5344CB8AC3E}">
        <p14:creationId xmlns:p14="http://schemas.microsoft.com/office/powerpoint/2010/main" val="2131102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1A546-1AD6-4789-A961-03FB88772D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ABA2BD3-DE45-4740-A91A-F939450840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5245774-72A8-4DB2-BC5B-5A8A6CE602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00C312-15F6-4664-8E5E-A692C37B8178}"/>
              </a:ext>
            </a:extLst>
          </p:cNvPr>
          <p:cNvSpPr>
            <a:spLocks noGrp="1"/>
          </p:cNvSpPr>
          <p:nvPr>
            <p:ph type="dt" sz="half" idx="10"/>
          </p:nvPr>
        </p:nvSpPr>
        <p:spPr/>
        <p:txBody>
          <a:bodyPr/>
          <a:lstStyle/>
          <a:p>
            <a:fld id="{A6F393B4-E78B-4C2B-9E06-1FA00681922B}" type="datetime1">
              <a:rPr lang="en-US" smtClean="0"/>
              <a:t>1/19/2021</a:t>
            </a:fld>
            <a:endParaRPr lang="en-US"/>
          </a:p>
        </p:txBody>
      </p:sp>
      <p:sp>
        <p:nvSpPr>
          <p:cNvPr id="6" name="Footer Placeholder 5">
            <a:extLst>
              <a:ext uri="{FF2B5EF4-FFF2-40B4-BE49-F238E27FC236}">
                <a16:creationId xmlns:a16="http://schemas.microsoft.com/office/drawing/2014/main" id="{50D481C7-D14B-4E76-9714-DDE02EDF5E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DC424F-293F-4B28-8707-88D5C1D8200A}"/>
              </a:ext>
            </a:extLst>
          </p:cNvPr>
          <p:cNvSpPr>
            <a:spLocks noGrp="1"/>
          </p:cNvSpPr>
          <p:nvPr>
            <p:ph type="sldNum" sz="quarter" idx="12"/>
          </p:nvPr>
        </p:nvSpPr>
        <p:spPr/>
        <p:txBody>
          <a:bodyPr/>
          <a:lstStyle/>
          <a:p>
            <a:fld id="{50BA8BE6-E42A-44D9-BC31-3E17DC50C46A}" type="slidenum">
              <a:rPr lang="en-US" smtClean="0"/>
              <a:t>‹#›</a:t>
            </a:fld>
            <a:endParaRPr lang="en-US"/>
          </a:p>
        </p:txBody>
      </p:sp>
    </p:spTree>
    <p:extLst>
      <p:ext uri="{BB962C8B-B14F-4D97-AF65-F5344CB8AC3E}">
        <p14:creationId xmlns:p14="http://schemas.microsoft.com/office/powerpoint/2010/main" val="3832724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FA5076-312C-4AB4-876A-F8CC6A4674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4E11C1-776D-4D66-B162-5C4AD2BBFD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D383E1-1002-4D39-A945-B7295EEA46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AD0F8C-1A20-4042-9805-65224B7D656C}" type="datetime1">
              <a:rPr lang="en-US" smtClean="0"/>
              <a:t>1/19/2021</a:t>
            </a:fld>
            <a:endParaRPr lang="en-US"/>
          </a:p>
        </p:txBody>
      </p:sp>
      <p:sp>
        <p:nvSpPr>
          <p:cNvPr id="5" name="Footer Placeholder 4">
            <a:extLst>
              <a:ext uri="{FF2B5EF4-FFF2-40B4-BE49-F238E27FC236}">
                <a16:creationId xmlns:a16="http://schemas.microsoft.com/office/drawing/2014/main" id="{B01B4D0F-3DA7-4E87-BCB3-81B4B57D66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A06A7F7-2B76-4E3B-B563-85A13CFB9F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BA8BE6-E42A-44D9-BC31-3E17DC50C46A}" type="slidenum">
              <a:rPr lang="en-US" smtClean="0"/>
              <a:t>‹#›</a:t>
            </a:fld>
            <a:endParaRPr lang="en-US"/>
          </a:p>
        </p:txBody>
      </p:sp>
    </p:spTree>
    <p:extLst>
      <p:ext uri="{BB962C8B-B14F-4D97-AF65-F5344CB8AC3E}">
        <p14:creationId xmlns:p14="http://schemas.microsoft.com/office/powerpoint/2010/main" val="1374770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0.png"/><Relationship Id="rId7"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4.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F93C543D-E27E-43B0-BCB5-BFF538A2F8F2}"/>
              </a:ext>
            </a:extLst>
          </p:cNvPr>
          <p:cNvSpPr>
            <a:spLocks noGrp="1"/>
          </p:cNvSpPr>
          <p:nvPr>
            <p:ph type="sldNum" sz="quarter" idx="12"/>
          </p:nvPr>
        </p:nvSpPr>
        <p:spPr/>
        <p:txBody>
          <a:bodyPr vert="horz" lIns="91440" tIns="45720" rIns="91440" bIns="45720" rtlCol="0" anchor="ctr">
            <a:normAutofit/>
          </a:bodyPr>
          <a:lstStyle/>
          <a:p>
            <a:pPr>
              <a:spcAft>
                <a:spcPts val="600"/>
              </a:spcAft>
            </a:pPr>
            <a:fld id="{50BA8BE6-E42A-44D9-BC31-3E17DC50C46A}" type="slidenum">
              <a:rPr lang="en-US" smtClean="0"/>
              <a:pPr>
                <a:spcAft>
                  <a:spcPts val="600"/>
                </a:spcAft>
              </a:pPr>
              <a:t>1</a:t>
            </a:fld>
            <a:endParaRPr lang="en-US" dirty="0"/>
          </a:p>
        </p:txBody>
      </p:sp>
      <p:sp>
        <p:nvSpPr>
          <p:cNvPr id="2" name="TextBox 1">
            <a:extLst>
              <a:ext uri="{FF2B5EF4-FFF2-40B4-BE49-F238E27FC236}">
                <a16:creationId xmlns:a16="http://schemas.microsoft.com/office/drawing/2014/main" id="{C97DD965-299E-48F3-81B3-106C3D6D21CC}"/>
              </a:ext>
            </a:extLst>
          </p:cNvPr>
          <p:cNvSpPr txBox="1"/>
          <p:nvPr/>
        </p:nvSpPr>
        <p:spPr>
          <a:xfrm>
            <a:off x="5638800" y="2973977"/>
            <a:ext cx="65" cy="276999"/>
          </a:xfrm>
          <a:prstGeom prst="rect">
            <a:avLst/>
          </a:prstGeom>
          <a:noFill/>
        </p:spPr>
        <p:txBody>
          <a:bodyPr wrap="none" lIns="0" tIns="0" rIns="0" bIns="0" rtlCol="0">
            <a:spAutoFit/>
          </a:bodyPr>
          <a:lstStyle/>
          <a:p>
            <a:endParaRPr lang="en-US"/>
          </a:p>
        </p:txBody>
      </p:sp>
      <p:pic>
        <p:nvPicPr>
          <p:cNvPr id="48" name="Picture 47" descr="A close up of a black background&#10;&#10;Description automatically generated">
            <a:extLst>
              <a:ext uri="{FF2B5EF4-FFF2-40B4-BE49-F238E27FC236}">
                <a16:creationId xmlns:a16="http://schemas.microsoft.com/office/drawing/2014/main" id="{96E6BC3B-D65A-4A14-A253-D86072397A6A}"/>
              </a:ext>
            </a:extLst>
          </p:cNvPr>
          <p:cNvPicPr>
            <a:picLocks noChangeAspect="1"/>
          </p:cNvPicPr>
          <p:nvPr/>
        </p:nvPicPr>
        <p:blipFill rotWithShape="1">
          <a:blip r:embed="rId3">
            <a:extLst>
              <a:ext uri="{28A0092B-C50C-407E-A947-70E740481C1C}">
                <a14:useLocalDpi xmlns:a14="http://schemas.microsoft.com/office/drawing/2010/main" val="0"/>
              </a:ext>
            </a:extLst>
          </a:blip>
          <a:srcRect b="33795"/>
          <a:stretch/>
        </p:blipFill>
        <p:spPr>
          <a:xfrm>
            <a:off x="7305675" y="302112"/>
            <a:ext cx="2257426" cy="652797"/>
          </a:xfrm>
          <a:prstGeom prst="rect">
            <a:avLst/>
          </a:prstGeom>
        </p:spPr>
      </p:pic>
      <p:sp>
        <p:nvSpPr>
          <p:cNvPr id="50" name="Subtitle 2">
            <a:extLst>
              <a:ext uri="{FF2B5EF4-FFF2-40B4-BE49-F238E27FC236}">
                <a16:creationId xmlns:a16="http://schemas.microsoft.com/office/drawing/2014/main" id="{2FACF873-61F8-42A5-B656-7A3E84292391}"/>
              </a:ext>
            </a:extLst>
          </p:cNvPr>
          <p:cNvSpPr txBox="1">
            <a:spLocks/>
          </p:cNvSpPr>
          <p:nvPr/>
        </p:nvSpPr>
        <p:spPr>
          <a:xfrm>
            <a:off x="4881047" y="1620532"/>
            <a:ext cx="7133153" cy="220050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3600" b="1" spc="-150" dirty="0">
                <a:solidFill>
                  <a:srgbClr val="002060"/>
                </a:solidFill>
                <a:latin typeface="Arial" panose="020B0604020202020204" pitchFamily="34" charset="0"/>
                <a:cs typeface="Arial" panose="020B0604020202020204" pitchFamily="34" charset="0"/>
              </a:rPr>
              <a:t>CALL ATTENTION TO RUMORS</a:t>
            </a:r>
            <a:br>
              <a:rPr lang="en-US" sz="3600" b="1" spc="-150" dirty="0">
                <a:solidFill>
                  <a:srgbClr val="002060"/>
                </a:solidFill>
                <a:latin typeface="Arial" panose="020B0604020202020204" pitchFamily="34" charset="0"/>
                <a:cs typeface="Arial" panose="020B0604020202020204" pitchFamily="34" charset="0"/>
              </a:rPr>
            </a:br>
            <a:r>
              <a:rPr lang="en-US" b="1" spc="-150" dirty="0">
                <a:solidFill>
                  <a:srgbClr val="767171"/>
                </a:solidFill>
                <a:latin typeface="Arial" panose="020B0604020202020204" pitchFamily="34" charset="0"/>
                <a:cs typeface="Arial" panose="020B0604020202020204" pitchFamily="34" charset="0"/>
              </a:rPr>
              <a:t>DEEP ATTENTION BASED RECURRENT NEURAL NETWORKS FOR EARLY</a:t>
            </a:r>
          </a:p>
          <a:p>
            <a:pPr marL="0" indent="0">
              <a:lnSpc>
                <a:spcPct val="100000"/>
              </a:lnSpc>
              <a:spcBef>
                <a:spcPts val="0"/>
              </a:spcBef>
              <a:buNone/>
            </a:pPr>
            <a:r>
              <a:rPr lang="en-US" b="1" spc="-150" dirty="0">
                <a:solidFill>
                  <a:srgbClr val="767171"/>
                </a:solidFill>
                <a:latin typeface="Arial" panose="020B0604020202020204" pitchFamily="34" charset="0"/>
                <a:cs typeface="Arial" panose="020B0604020202020204" pitchFamily="34" charset="0"/>
              </a:rPr>
              <a:t>RUMOR DETECTION</a:t>
            </a:r>
            <a:endParaRPr lang="en-US" sz="3600" b="1" spc="-150" dirty="0">
              <a:solidFill>
                <a:srgbClr val="767171"/>
              </a:solidFill>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D43A768C-B298-47BC-98EB-8F4C5E99FB7E}"/>
              </a:ext>
            </a:extLst>
          </p:cNvPr>
          <p:cNvGrpSpPr/>
          <p:nvPr/>
        </p:nvGrpSpPr>
        <p:grpSpPr>
          <a:xfrm>
            <a:off x="4905568" y="3916392"/>
            <a:ext cx="7016977" cy="2474464"/>
            <a:chOff x="4905568" y="3916392"/>
            <a:chExt cx="7016977" cy="2474464"/>
          </a:xfrm>
        </p:grpSpPr>
        <p:sp>
          <p:nvSpPr>
            <p:cNvPr id="51" name="TextBox 6">
              <a:extLst>
                <a:ext uri="{FF2B5EF4-FFF2-40B4-BE49-F238E27FC236}">
                  <a16:creationId xmlns:a16="http://schemas.microsoft.com/office/drawing/2014/main" id="{7ECCE547-B0C4-40A6-AD9D-F5A7B3DE5ABB}"/>
                </a:ext>
              </a:extLst>
            </p:cNvPr>
            <p:cNvSpPr txBox="1"/>
            <p:nvPr/>
          </p:nvSpPr>
          <p:spPr>
            <a:xfrm>
              <a:off x="4905568" y="3916392"/>
              <a:ext cx="3704772" cy="2474464"/>
            </a:xfrm>
            <a:prstGeom prst="rect">
              <a:avLst/>
            </a:prstGeom>
            <a:noFill/>
          </p:spPr>
          <p:txBody>
            <a:bodyPr vert="horz" lIns="91440" tIns="45720" rIns="91440" bIns="45720" rtlCol="0" anchor="t">
              <a:normAutofit/>
            </a:bodyPr>
            <a:lstStyle/>
            <a:p>
              <a:pPr algn="l" rtl="0">
                <a:lnSpc>
                  <a:spcPct val="90000"/>
                </a:lnSpc>
                <a:spcBef>
                  <a:spcPct val="0"/>
                </a:spcBef>
                <a:spcAft>
                  <a:spcPts val="600"/>
                </a:spcAft>
              </a:pPr>
              <a:r>
                <a:rPr lang="en-US" b="1" dirty="0">
                  <a:solidFill>
                    <a:srgbClr val="002060"/>
                  </a:solidFill>
                  <a:latin typeface="Arial" panose="020B0604020202020204" pitchFamily="34" charset="0"/>
                  <a:ea typeface="+mj-ea"/>
                  <a:cs typeface="Arial" panose="020B0604020202020204" pitchFamily="34" charset="0"/>
                </a:rPr>
                <a:t>STUDENTS</a:t>
              </a:r>
            </a:p>
            <a:p>
              <a:pPr algn="l" rtl="0">
                <a:lnSpc>
                  <a:spcPct val="90000"/>
                </a:lnSpc>
                <a:spcBef>
                  <a:spcPct val="0"/>
                </a:spcBef>
                <a:spcAft>
                  <a:spcPts val="600"/>
                </a:spcAft>
              </a:pPr>
              <a:r>
                <a:rPr lang="en-US" b="1" kern="1200" dirty="0">
                  <a:solidFill>
                    <a:srgbClr val="7A7A7A"/>
                  </a:solidFill>
                  <a:latin typeface="Arial" panose="020B0604020202020204" pitchFamily="34" charset="0"/>
                  <a:ea typeface="+mj-ea"/>
                  <a:cs typeface="Arial" panose="020B0604020202020204" pitchFamily="34" charset="0"/>
                </a:rPr>
                <a:t>SHAY AXELROD  312592199</a:t>
              </a:r>
            </a:p>
            <a:p>
              <a:pPr algn="l" rtl="0">
                <a:lnSpc>
                  <a:spcPct val="90000"/>
                </a:lnSpc>
                <a:spcBef>
                  <a:spcPct val="0"/>
                </a:spcBef>
                <a:spcAft>
                  <a:spcPts val="600"/>
                </a:spcAft>
              </a:pPr>
              <a:r>
                <a:rPr lang="en-US" b="1" kern="1200" dirty="0">
                  <a:solidFill>
                    <a:srgbClr val="7A7A7A"/>
                  </a:solidFill>
                  <a:latin typeface="Arial" panose="020B0604020202020204" pitchFamily="34" charset="0"/>
                  <a:ea typeface="+mj-ea"/>
                  <a:cs typeface="Arial" panose="020B0604020202020204" pitchFamily="34" charset="0"/>
                </a:rPr>
                <a:t>YANA MAMEDOV 316882646</a:t>
              </a:r>
            </a:p>
            <a:p>
              <a:pPr algn="l" rtl="0">
                <a:lnSpc>
                  <a:spcPct val="90000"/>
                </a:lnSpc>
                <a:spcBef>
                  <a:spcPct val="0"/>
                </a:spcBef>
                <a:spcAft>
                  <a:spcPts val="600"/>
                </a:spcAft>
              </a:pPr>
              <a:endParaRPr lang="en-US" b="1" kern="1200" dirty="0">
                <a:solidFill>
                  <a:srgbClr val="7A7A7A"/>
                </a:solidFill>
                <a:latin typeface="Arial" panose="020B0604020202020204" pitchFamily="34" charset="0"/>
                <a:ea typeface="+mj-ea"/>
                <a:cs typeface="Arial" panose="020B0604020202020204" pitchFamily="34" charset="0"/>
              </a:endParaRPr>
            </a:p>
            <a:p>
              <a:pPr>
                <a:lnSpc>
                  <a:spcPct val="90000"/>
                </a:lnSpc>
                <a:spcBef>
                  <a:spcPct val="0"/>
                </a:spcBef>
                <a:spcAft>
                  <a:spcPts val="600"/>
                </a:spcAft>
              </a:pPr>
              <a:r>
                <a:rPr lang="en-US" b="1" dirty="0">
                  <a:solidFill>
                    <a:srgbClr val="002060"/>
                  </a:solidFill>
                  <a:latin typeface="Arial" panose="020B0604020202020204" pitchFamily="34" charset="0"/>
                  <a:ea typeface="+mj-ea"/>
                  <a:cs typeface="Arial" panose="020B0604020202020204" pitchFamily="34" charset="0"/>
                </a:rPr>
                <a:t>SUPERVISOR</a:t>
              </a:r>
            </a:p>
            <a:p>
              <a:pPr>
                <a:lnSpc>
                  <a:spcPct val="90000"/>
                </a:lnSpc>
                <a:spcBef>
                  <a:spcPct val="0"/>
                </a:spcBef>
                <a:spcAft>
                  <a:spcPts val="600"/>
                </a:spcAft>
              </a:pPr>
              <a:r>
                <a:rPr lang="en-US" b="1" dirty="0">
                  <a:solidFill>
                    <a:srgbClr val="7A7A7A"/>
                  </a:solidFill>
                  <a:latin typeface="Arial" panose="020B0604020202020204" pitchFamily="34" charset="0"/>
                  <a:ea typeface="+mj-ea"/>
                  <a:cs typeface="Arial" panose="020B0604020202020204" pitchFamily="34" charset="0"/>
                </a:rPr>
                <a:t>ZEEV VOLKOVICH</a:t>
              </a:r>
            </a:p>
          </p:txBody>
        </p:sp>
        <p:sp>
          <p:nvSpPr>
            <p:cNvPr id="52" name="TextBox 6">
              <a:extLst>
                <a:ext uri="{FF2B5EF4-FFF2-40B4-BE49-F238E27FC236}">
                  <a16:creationId xmlns:a16="http://schemas.microsoft.com/office/drawing/2014/main" id="{1F58B034-2317-4BD1-AB82-CC8483611D75}"/>
                </a:ext>
              </a:extLst>
            </p:cNvPr>
            <p:cNvSpPr txBox="1"/>
            <p:nvPr/>
          </p:nvSpPr>
          <p:spPr>
            <a:xfrm>
              <a:off x="8825054" y="3938373"/>
              <a:ext cx="3097491" cy="2203809"/>
            </a:xfrm>
            <a:prstGeom prst="rect">
              <a:avLst/>
            </a:prstGeom>
            <a:noFill/>
          </p:spPr>
          <p:txBody>
            <a:bodyPr vert="horz" lIns="91440" tIns="45720" rIns="91440" bIns="45720" rtlCol="0" anchor="t">
              <a:normAutofit/>
            </a:bodyPr>
            <a:lstStyle/>
            <a:p>
              <a:pPr>
                <a:lnSpc>
                  <a:spcPct val="90000"/>
                </a:lnSpc>
                <a:spcBef>
                  <a:spcPct val="0"/>
                </a:spcBef>
                <a:spcAft>
                  <a:spcPts val="600"/>
                </a:spcAft>
              </a:pPr>
              <a:r>
                <a:rPr lang="en-US" b="1" dirty="0">
                  <a:solidFill>
                    <a:srgbClr val="002060"/>
                  </a:solidFill>
                  <a:latin typeface="Arial" panose="020B0604020202020204" pitchFamily="34" charset="0"/>
                  <a:ea typeface="+mj-ea"/>
                  <a:cs typeface="Arial" panose="020B0604020202020204" pitchFamily="34" charset="0"/>
                </a:rPr>
                <a:t>CAPSTONE PROJECT</a:t>
              </a:r>
              <a:r>
                <a:rPr lang="en-US" b="1" dirty="0">
                  <a:solidFill>
                    <a:srgbClr val="7A7A7A"/>
                  </a:solidFill>
                  <a:latin typeface="Arial" panose="020B0604020202020204" pitchFamily="34" charset="0"/>
                  <a:ea typeface="+mj-ea"/>
                  <a:cs typeface="Arial" panose="020B0604020202020204" pitchFamily="34" charset="0"/>
                </a:rPr>
                <a:t>	</a:t>
              </a:r>
            </a:p>
            <a:p>
              <a:pPr>
                <a:lnSpc>
                  <a:spcPct val="90000"/>
                </a:lnSpc>
                <a:spcBef>
                  <a:spcPct val="0"/>
                </a:spcBef>
                <a:spcAft>
                  <a:spcPts val="600"/>
                </a:spcAft>
              </a:pPr>
              <a:r>
                <a:rPr lang="en-US" b="1" dirty="0">
                  <a:solidFill>
                    <a:srgbClr val="767171"/>
                  </a:solidFill>
                  <a:latin typeface="Arial" panose="020B0604020202020204" pitchFamily="34" charset="0"/>
                  <a:ea typeface="+mj-ea"/>
                  <a:cs typeface="Arial" panose="020B0604020202020204" pitchFamily="34" charset="0"/>
                </a:rPr>
                <a:t>B-21-1-b-45</a:t>
              </a:r>
            </a:p>
            <a:p>
              <a:pPr>
                <a:lnSpc>
                  <a:spcPct val="90000"/>
                </a:lnSpc>
                <a:spcBef>
                  <a:spcPct val="0"/>
                </a:spcBef>
                <a:spcAft>
                  <a:spcPts val="600"/>
                </a:spcAft>
              </a:pPr>
              <a:endParaRPr lang="en-US" b="1" dirty="0">
                <a:solidFill>
                  <a:srgbClr val="002060"/>
                </a:solidFill>
                <a:latin typeface="Arial" panose="020B0604020202020204" pitchFamily="34" charset="0"/>
                <a:ea typeface="+mj-ea"/>
                <a:cs typeface="Arial" panose="020B0604020202020204" pitchFamily="34" charset="0"/>
              </a:endParaRPr>
            </a:p>
            <a:p>
              <a:pPr>
                <a:lnSpc>
                  <a:spcPct val="90000"/>
                </a:lnSpc>
                <a:spcBef>
                  <a:spcPct val="0"/>
                </a:spcBef>
                <a:spcAft>
                  <a:spcPts val="600"/>
                </a:spcAft>
              </a:pPr>
              <a:endParaRPr lang="en-US" b="1" dirty="0">
                <a:solidFill>
                  <a:srgbClr val="002060"/>
                </a:solidFill>
                <a:latin typeface="Arial" panose="020B0604020202020204" pitchFamily="34" charset="0"/>
                <a:ea typeface="+mj-ea"/>
                <a:cs typeface="Arial" panose="020B0604020202020204" pitchFamily="34" charset="0"/>
              </a:endParaRPr>
            </a:p>
            <a:p>
              <a:pPr>
                <a:lnSpc>
                  <a:spcPct val="90000"/>
                </a:lnSpc>
                <a:spcBef>
                  <a:spcPct val="0"/>
                </a:spcBef>
                <a:spcAft>
                  <a:spcPts val="600"/>
                </a:spcAft>
              </a:pPr>
              <a:r>
                <a:rPr lang="en-US" b="1" dirty="0">
                  <a:solidFill>
                    <a:srgbClr val="002060"/>
                  </a:solidFill>
                  <a:latin typeface="Arial" panose="020B0604020202020204" pitchFamily="34" charset="0"/>
                  <a:ea typeface="+mj-ea"/>
                  <a:cs typeface="Arial" panose="020B0604020202020204" pitchFamily="34" charset="0"/>
                </a:rPr>
                <a:t>DATE</a:t>
              </a:r>
            </a:p>
            <a:p>
              <a:pPr>
                <a:lnSpc>
                  <a:spcPct val="90000"/>
                </a:lnSpc>
                <a:spcBef>
                  <a:spcPct val="0"/>
                </a:spcBef>
                <a:spcAft>
                  <a:spcPts val="600"/>
                </a:spcAft>
              </a:pPr>
              <a:r>
                <a:rPr lang="en-US" b="1" dirty="0">
                  <a:solidFill>
                    <a:srgbClr val="7A7A7A"/>
                  </a:solidFill>
                  <a:latin typeface="Arial" panose="020B0604020202020204" pitchFamily="34" charset="0"/>
                  <a:ea typeface="+mj-ea"/>
                  <a:cs typeface="Arial" panose="020B0604020202020204" pitchFamily="34" charset="0"/>
                </a:rPr>
                <a:t>JANUARY 19, 2020</a:t>
              </a:r>
            </a:p>
          </p:txBody>
        </p:sp>
      </p:grpSp>
      <p:pic>
        <p:nvPicPr>
          <p:cNvPr id="53" name="Picture 52" descr="Abstract mesh of blue lines and verticies">
            <a:extLst>
              <a:ext uri="{FF2B5EF4-FFF2-40B4-BE49-F238E27FC236}">
                <a16:creationId xmlns:a16="http://schemas.microsoft.com/office/drawing/2014/main" id="{0233BCE6-A621-4A3E-AB01-25CFC82528FF}"/>
              </a:ext>
            </a:extLst>
          </p:cNvPr>
          <p:cNvPicPr>
            <a:picLocks noChangeAspect="1"/>
          </p:cNvPicPr>
          <p:nvPr/>
        </p:nvPicPr>
        <p:blipFill rotWithShape="1">
          <a:blip r:embed="rId4">
            <a:extLst>
              <a:ext uri="{28A0092B-C50C-407E-A947-70E740481C1C}">
                <a14:useLocalDpi xmlns:a14="http://schemas.microsoft.com/office/drawing/2010/main" val="0"/>
              </a:ext>
            </a:extLst>
          </a:blip>
          <a:srcRect l="39992" r="25002"/>
          <a:stretch/>
        </p:blipFill>
        <p:spPr>
          <a:xfrm flipH="1">
            <a:off x="-9526" y="-33616"/>
            <a:ext cx="4714875" cy="6925233"/>
          </a:xfrm>
          <a:custGeom>
            <a:avLst/>
            <a:gdLst/>
            <a:ahLst/>
            <a:cxnLst/>
            <a:rect l="l" t="t" r="r" b="b"/>
            <a:pathLst>
              <a:path w="6067239" h="6858000">
                <a:moveTo>
                  <a:pt x="1619628" y="0"/>
                </a:moveTo>
                <a:lnTo>
                  <a:pt x="6067239" y="0"/>
                </a:lnTo>
                <a:lnTo>
                  <a:pt x="6067239" y="6858000"/>
                </a:lnTo>
                <a:lnTo>
                  <a:pt x="1619627" y="6858000"/>
                </a:lnTo>
                <a:lnTo>
                  <a:pt x="1615622" y="6854853"/>
                </a:lnTo>
                <a:cubicBezTo>
                  <a:pt x="628921" y="6040555"/>
                  <a:pt x="0" y="4808224"/>
                  <a:pt x="0" y="3429000"/>
                </a:cubicBezTo>
                <a:cubicBezTo>
                  <a:pt x="0" y="2049777"/>
                  <a:pt x="628921" y="817446"/>
                  <a:pt x="1615622" y="3148"/>
                </a:cubicBezTo>
                <a:close/>
              </a:path>
            </a:pathLst>
          </a:custGeom>
        </p:spPr>
      </p:pic>
    </p:spTree>
    <p:extLst>
      <p:ext uri="{BB962C8B-B14F-4D97-AF65-F5344CB8AC3E}">
        <p14:creationId xmlns:p14="http://schemas.microsoft.com/office/powerpoint/2010/main" val="3511958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CFD42C1-778C-44C6-8350-CDD7D52E8B5F}"/>
              </a:ext>
            </a:extLst>
          </p:cNvPr>
          <p:cNvSpPr>
            <a:spLocks noGrp="1"/>
          </p:cNvSpPr>
          <p:nvPr>
            <p:ph type="sldNum" sz="quarter" idx="12"/>
          </p:nvPr>
        </p:nvSpPr>
        <p:spPr/>
        <p:txBody>
          <a:bodyPr vert="horz" lIns="91440" tIns="45720" rIns="91440" bIns="45720" rtlCol="0" anchor="ctr">
            <a:normAutofit/>
          </a:bodyPr>
          <a:lstStyle/>
          <a:p>
            <a:pPr>
              <a:spcAft>
                <a:spcPts val="600"/>
              </a:spcAft>
            </a:pPr>
            <a:fld id="{50BA8BE6-E42A-44D9-BC31-3E17DC50C46A}" type="slidenum">
              <a:rPr lang="en-US" smtClean="0"/>
              <a:pPr>
                <a:spcAft>
                  <a:spcPts val="600"/>
                </a:spcAft>
              </a:pPr>
              <a:t>10</a:t>
            </a:fld>
            <a:endParaRPr lang="en-US"/>
          </a:p>
        </p:txBody>
      </p:sp>
      <p:grpSp>
        <p:nvGrpSpPr>
          <p:cNvPr id="55" name="קבוצה 48">
            <a:extLst>
              <a:ext uri="{FF2B5EF4-FFF2-40B4-BE49-F238E27FC236}">
                <a16:creationId xmlns:a16="http://schemas.microsoft.com/office/drawing/2014/main" id="{33DE3DC0-E16F-4CEB-B0D9-5C8EBDDC92B6}"/>
              </a:ext>
            </a:extLst>
          </p:cNvPr>
          <p:cNvGrpSpPr/>
          <p:nvPr/>
        </p:nvGrpSpPr>
        <p:grpSpPr>
          <a:xfrm>
            <a:off x="1926" y="1871737"/>
            <a:ext cx="12506003" cy="3908578"/>
            <a:chOff x="0" y="0"/>
            <a:chExt cx="7128670" cy="2048897"/>
          </a:xfrm>
        </p:grpSpPr>
        <p:pic>
          <p:nvPicPr>
            <p:cNvPr id="56" name="Picture 55">
              <a:extLst>
                <a:ext uri="{FF2B5EF4-FFF2-40B4-BE49-F238E27FC236}">
                  <a16:creationId xmlns:a16="http://schemas.microsoft.com/office/drawing/2014/main" id="{124D0DD7-733F-4E73-B10D-549E99343EE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3223"/>
            <a:stretch/>
          </p:blipFill>
          <p:spPr bwMode="auto">
            <a:xfrm>
              <a:off x="119270" y="0"/>
              <a:ext cx="6686550" cy="1638300"/>
            </a:xfrm>
            <a:prstGeom prst="rect">
              <a:avLst/>
            </a:prstGeom>
            <a:noFill/>
            <a:ln>
              <a:noFill/>
            </a:ln>
          </p:spPr>
        </p:pic>
        <p:sp>
          <p:nvSpPr>
            <p:cNvPr id="57" name="Text Box 2">
              <a:extLst>
                <a:ext uri="{FF2B5EF4-FFF2-40B4-BE49-F238E27FC236}">
                  <a16:creationId xmlns:a16="http://schemas.microsoft.com/office/drawing/2014/main" id="{9E28D97F-7B4C-4E9A-9DF5-02CBC6755417}"/>
                </a:ext>
              </a:extLst>
            </p:cNvPr>
            <p:cNvSpPr txBox="1">
              <a:spLocks noChangeArrowheads="1"/>
            </p:cNvSpPr>
            <p:nvPr/>
          </p:nvSpPr>
          <p:spPr bwMode="auto">
            <a:xfrm>
              <a:off x="985962" y="1614116"/>
              <a:ext cx="1365731" cy="213690"/>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Arial" panose="020B0604020202020204" pitchFamily="34" charset="0"/>
                </a:rPr>
                <a:t>Construction of Post Series</a:t>
              </a:r>
              <a:endParaRPr lang="en-US" sz="2400">
                <a:effectLst/>
                <a:latin typeface="Calibri" panose="020F0502020204030204" pitchFamily="34" charset="0"/>
                <a:ea typeface="Calibri" panose="020F0502020204030204" pitchFamily="34" charset="0"/>
                <a:cs typeface="Arial" panose="020B0604020202020204" pitchFamily="34" charset="0"/>
              </a:endParaRPr>
            </a:p>
          </p:txBody>
        </p:sp>
        <p:sp>
          <p:nvSpPr>
            <p:cNvPr id="58" name="Text Box 2">
              <a:extLst>
                <a:ext uri="{FF2B5EF4-FFF2-40B4-BE49-F238E27FC236}">
                  <a16:creationId xmlns:a16="http://schemas.microsoft.com/office/drawing/2014/main" id="{B7547E52-B83E-4313-993E-2C56BF3F6652}"/>
                </a:ext>
              </a:extLst>
            </p:cNvPr>
            <p:cNvSpPr txBox="1">
              <a:spLocks noChangeArrowheads="1"/>
            </p:cNvSpPr>
            <p:nvPr/>
          </p:nvSpPr>
          <p:spPr bwMode="auto">
            <a:xfrm>
              <a:off x="0" y="1617761"/>
              <a:ext cx="1181589" cy="213690"/>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Arial" panose="020B0604020202020204" pitchFamily="34" charset="0"/>
                </a:rPr>
                <a:t>Different Posts</a:t>
              </a:r>
              <a:endParaRPr lang="en-US" sz="1100">
                <a:effectLst/>
                <a:latin typeface="Calibri" panose="020F0502020204030204" pitchFamily="34" charset="0"/>
                <a:ea typeface="Calibri" panose="020F0502020204030204" pitchFamily="34" charset="0"/>
                <a:cs typeface="Arial" panose="020B0604020202020204" pitchFamily="34" charset="0"/>
              </a:endParaRPr>
            </a:p>
          </p:txBody>
        </p:sp>
        <p:sp>
          <p:nvSpPr>
            <p:cNvPr id="59" name="Text Box 2">
              <a:extLst>
                <a:ext uri="{FF2B5EF4-FFF2-40B4-BE49-F238E27FC236}">
                  <a16:creationId xmlns:a16="http://schemas.microsoft.com/office/drawing/2014/main" id="{49A3DA81-930F-48A3-B94E-CCDDF0939550}"/>
                </a:ext>
              </a:extLst>
            </p:cNvPr>
            <p:cNvSpPr txBox="1">
              <a:spLocks noChangeArrowheads="1"/>
            </p:cNvSpPr>
            <p:nvPr/>
          </p:nvSpPr>
          <p:spPr bwMode="auto">
            <a:xfrm>
              <a:off x="5494351" y="1502797"/>
              <a:ext cx="671297" cy="546100"/>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Arial" panose="020B0604020202020204" pitchFamily="34" charset="0"/>
                </a:rPr>
                <a:t>Additional</a:t>
              </a:r>
              <a:br>
                <a:rPr lang="en-US" sz="1200">
                  <a:effectLst/>
                  <a:latin typeface="Times New Roman" panose="02020603050405020304" pitchFamily="18" charset="0"/>
                  <a:ea typeface="Calibri" panose="020F0502020204030204" pitchFamily="34" charset="0"/>
                  <a:cs typeface="Arial" panose="020B0604020202020204" pitchFamily="34" charset="0"/>
                </a:rPr>
              </a:br>
              <a:r>
                <a:rPr lang="en-US" sz="1200">
                  <a:effectLst/>
                  <a:latin typeface="Times New Roman" panose="02020603050405020304" pitchFamily="18" charset="0"/>
                  <a:ea typeface="Calibri" panose="020F0502020204030204" pitchFamily="34" charset="0"/>
                  <a:cs typeface="Arial" panose="020B0604020202020204" pitchFamily="34" charset="0"/>
                </a:rPr>
                <a:t>Hidden</a:t>
              </a:r>
              <a:br>
                <a:rPr lang="en-US" sz="1200">
                  <a:effectLst/>
                  <a:latin typeface="Times New Roman" panose="02020603050405020304" pitchFamily="18" charset="0"/>
                  <a:ea typeface="Calibri" panose="020F0502020204030204" pitchFamily="34" charset="0"/>
                  <a:cs typeface="Arial" panose="020B0604020202020204" pitchFamily="34" charset="0"/>
                </a:rPr>
              </a:br>
              <a:r>
                <a:rPr lang="en-US" sz="1200">
                  <a:effectLst/>
                  <a:latin typeface="Times New Roman" panose="02020603050405020304" pitchFamily="18" charset="0"/>
                  <a:ea typeface="Calibri" panose="020F0502020204030204" pitchFamily="34" charset="0"/>
                  <a:cs typeface="Arial" panose="020B0604020202020204" pitchFamily="34" charset="0"/>
                </a:rPr>
                <a:t>Layer</a:t>
              </a:r>
              <a:endParaRPr lang="en-US" sz="2400">
                <a:effectLst/>
                <a:latin typeface="Calibri" panose="020F0502020204030204" pitchFamily="34" charset="0"/>
                <a:ea typeface="Calibri" panose="020F0502020204030204" pitchFamily="34" charset="0"/>
                <a:cs typeface="Arial" panose="020B0604020202020204" pitchFamily="34" charset="0"/>
              </a:endParaRPr>
            </a:p>
          </p:txBody>
        </p:sp>
        <p:sp>
          <p:nvSpPr>
            <p:cNvPr id="60" name="Text Box 2">
              <a:extLst>
                <a:ext uri="{FF2B5EF4-FFF2-40B4-BE49-F238E27FC236}">
                  <a16:creationId xmlns:a16="http://schemas.microsoft.com/office/drawing/2014/main" id="{5658A8D7-8542-460D-A430-E1FA4AFD64D5}"/>
                </a:ext>
              </a:extLst>
            </p:cNvPr>
            <p:cNvSpPr txBox="1">
              <a:spLocks noChangeArrowheads="1"/>
            </p:cNvSpPr>
            <p:nvPr/>
          </p:nvSpPr>
          <p:spPr bwMode="auto">
            <a:xfrm>
              <a:off x="5947576" y="1510748"/>
              <a:ext cx="1181094" cy="510485"/>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Arial" panose="020B0604020202020204" pitchFamily="34" charset="0"/>
                </a:rPr>
                <a:t>Classified as</a:t>
              </a:r>
              <a:br>
                <a:rPr lang="en-US" sz="1200">
                  <a:effectLst/>
                  <a:latin typeface="Times New Roman" panose="02020603050405020304" pitchFamily="18" charset="0"/>
                  <a:ea typeface="Calibri" panose="020F0502020204030204" pitchFamily="34" charset="0"/>
                  <a:cs typeface="Arial" panose="020B0604020202020204" pitchFamily="34" charset="0"/>
                </a:rPr>
              </a:br>
              <a:r>
                <a:rPr lang="en-US" sz="1200">
                  <a:effectLst/>
                  <a:latin typeface="Times New Roman" panose="02020603050405020304" pitchFamily="18" charset="0"/>
                  <a:ea typeface="Calibri" panose="020F0502020204030204" pitchFamily="34" charset="0"/>
                  <a:cs typeface="Arial" panose="020B0604020202020204" pitchFamily="34" charset="0"/>
                </a:rPr>
                <a:t>Rumor or</a:t>
              </a:r>
              <a:br>
                <a:rPr lang="en-US" sz="1200">
                  <a:effectLst/>
                  <a:latin typeface="Times New Roman" panose="02020603050405020304" pitchFamily="18" charset="0"/>
                  <a:ea typeface="Calibri" panose="020F0502020204030204" pitchFamily="34" charset="0"/>
                  <a:cs typeface="Arial" panose="020B0604020202020204" pitchFamily="34" charset="0"/>
                </a:rPr>
              </a:br>
              <a:r>
                <a:rPr lang="en-US" sz="1200">
                  <a:effectLst/>
                  <a:latin typeface="Times New Roman" panose="02020603050405020304" pitchFamily="18" charset="0"/>
                  <a:ea typeface="Calibri" panose="020F0502020204030204" pitchFamily="34" charset="0"/>
                  <a:cs typeface="Arial" panose="020B0604020202020204" pitchFamily="34" charset="0"/>
                </a:rPr>
                <a:t>Non-rumor</a:t>
              </a:r>
              <a:endParaRPr lang="en-US" sz="2400">
                <a:effectLst/>
                <a:latin typeface="Calibri" panose="020F0502020204030204" pitchFamily="34" charset="0"/>
                <a:ea typeface="Calibri" panose="020F0502020204030204" pitchFamily="34" charset="0"/>
                <a:cs typeface="Arial" panose="020B0604020202020204" pitchFamily="34" charset="0"/>
              </a:endParaRPr>
            </a:p>
          </p:txBody>
        </p:sp>
        <p:sp>
          <p:nvSpPr>
            <p:cNvPr id="61" name="Text Box 2">
              <a:extLst>
                <a:ext uri="{FF2B5EF4-FFF2-40B4-BE49-F238E27FC236}">
                  <a16:creationId xmlns:a16="http://schemas.microsoft.com/office/drawing/2014/main" id="{0133DF80-3615-4F1B-A9F1-30B50A941C73}"/>
                </a:ext>
              </a:extLst>
            </p:cNvPr>
            <p:cNvSpPr txBox="1">
              <a:spLocks noChangeArrowheads="1"/>
            </p:cNvSpPr>
            <p:nvPr/>
          </p:nvSpPr>
          <p:spPr bwMode="auto">
            <a:xfrm>
              <a:off x="2735249" y="1606165"/>
              <a:ext cx="1846697" cy="213690"/>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Arial" panose="020B0604020202020204" pitchFamily="34" charset="0"/>
                </a:rPr>
                <a:t>Deep Attention Based Neural Network</a:t>
              </a:r>
              <a:endParaRPr lang="en-US" sz="2400">
                <a:effectLst/>
                <a:latin typeface="Calibri" panose="020F0502020204030204" pitchFamily="34" charset="0"/>
                <a:ea typeface="Calibri" panose="020F0502020204030204" pitchFamily="34" charset="0"/>
                <a:cs typeface="Arial" panose="020B0604020202020204" pitchFamily="34" charset="0"/>
              </a:endParaRPr>
            </a:p>
          </p:txBody>
        </p:sp>
        <p:sp>
          <p:nvSpPr>
            <p:cNvPr id="62" name="Text Box 2">
              <a:extLst>
                <a:ext uri="{FF2B5EF4-FFF2-40B4-BE49-F238E27FC236}">
                  <a16:creationId xmlns:a16="http://schemas.microsoft.com/office/drawing/2014/main" id="{30EC5603-23AE-4C98-A9C6-D94C65AFC3DC}"/>
                </a:ext>
              </a:extLst>
            </p:cNvPr>
            <p:cNvSpPr txBox="1">
              <a:spLocks noChangeArrowheads="1"/>
            </p:cNvSpPr>
            <p:nvPr/>
          </p:nvSpPr>
          <p:spPr bwMode="auto">
            <a:xfrm>
              <a:off x="4715124" y="1518699"/>
              <a:ext cx="1181094" cy="368024"/>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Arial" panose="020B0604020202020204" pitchFamily="34" charset="0"/>
                </a:rPr>
                <a:t>Latent</a:t>
              </a:r>
              <a:br>
                <a:rPr lang="en-US" sz="1200">
                  <a:effectLst/>
                  <a:latin typeface="Times New Roman" panose="02020603050405020304" pitchFamily="18" charset="0"/>
                  <a:ea typeface="Calibri" panose="020F0502020204030204" pitchFamily="34" charset="0"/>
                  <a:cs typeface="Arial" panose="020B0604020202020204" pitchFamily="34" charset="0"/>
                </a:rPr>
              </a:br>
              <a:r>
                <a:rPr lang="en-US" sz="1200">
                  <a:effectLst/>
                  <a:latin typeface="Times New Roman" panose="02020603050405020304" pitchFamily="18" charset="0"/>
                  <a:ea typeface="Calibri" panose="020F0502020204030204" pitchFamily="34" charset="0"/>
                  <a:cs typeface="Arial" panose="020B0604020202020204" pitchFamily="34" charset="0"/>
                </a:rPr>
                <a:t>Representations</a:t>
              </a:r>
              <a:endParaRPr lang="en-US" sz="2400">
                <a:effectLst/>
                <a:latin typeface="Calibri" panose="020F0502020204030204" pitchFamily="34" charset="0"/>
                <a:ea typeface="Calibri" panose="020F0502020204030204" pitchFamily="34" charset="0"/>
                <a:cs typeface="Arial" panose="020B0604020202020204" pitchFamily="34" charset="0"/>
              </a:endParaRPr>
            </a:p>
          </p:txBody>
        </p:sp>
      </p:grpSp>
      <p:grpSp>
        <p:nvGrpSpPr>
          <p:cNvPr id="26" name="Group 25">
            <a:extLst>
              <a:ext uri="{FF2B5EF4-FFF2-40B4-BE49-F238E27FC236}">
                <a16:creationId xmlns:a16="http://schemas.microsoft.com/office/drawing/2014/main" id="{48E01861-FC60-4A15-B2EB-724F80A4395E}"/>
              </a:ext>
            </a:extLst>
          </p:cNvPr>
          <p:cNvGrpSpPr/>
          <p:nvPr/>
        </p:nvGrpSpPr>
        <p:grpSpPr>
          <a:xfrm>
            <a:off x="2041776" y="1278646"/>
            <a:ext cx="1872343" cy="4132376"/>
            <a:chOff x="2041776" y="982550"/>
            <a:chExt cx="1872343" cy="4132376"/>
          </a:xfrm>
        </p:grpSpPr>
        <p:sp>
          <p:nvSpPr>
            <p:cNvPr id="33" name="TextBox 32">
              <a:extLst>
                <a:ext uri="{FF2B5EF4-FFF2-40B4-BE49-F238E27FC236}">
                  <a16:creationId xmlns:a16="http://schemas.microsoft.com/office/drawing/2014/main" id="{0F032CD5-8BBB-4D90-AE01-8785AE4176BD}"/>
                </a:ext>
              </a:extLst>
            </p:cNvPr>
            <p:cNvSpPr txBox="1"/>
            <p:nvPr/>
          </p:nvSpPr>
          <p:spPr>
            <a:xfrm>
              <a:off x="2739741" y="982550"/>
              <a:ext cx="476412" cy="769441"/>
            </a:xfrm>
            <a:prstGeom prst="rect">
              <a:avLst/>
            </a:prstGeom>
            <a:noFill/>
          </p:spPr>
          <p:txBody>
            <a:bodyPr wrap="none" rtlCol="0">
              <a:spAutoFit/>
            </a:bodyPr>
            <a:lstStyle/>
            <a:p>
              <a:r>
                <a:rPr lang="en-US" sz="4400">
                  <a:solidFill>
                    <a:srgbClr val="00B0F0"/>
                  </a:solidFill>
                  <a:latin typeface="Antonio" panose="02000503000000000000" pitchFamily="2" charset="0"/>
                </a:rPr>
                <a:t>II</a:t>
              </a:r>
            </a:p>
          </p:txBody>
        </p:sp>
        <p:sp>
          <p:nvSpPr>
            <p:cNvPr id="34" name="Rectangle: Rounded Corners 33">
              <a:extLst>
                <a:ext uri="{FF2B5EF4-FFF2-40B4-BE49-F238E27FC236}">
                  <a16:creationId xmlns:a16="http://schemas.microsoft.com/office/drawing/2014/main" id="{5DA90077-3AC7-4619-8405-157F61ECBA79}"/>
                </a:ext>
              </a:extLst>
            </p:cNvPr>
            <p:cNvSpPr/>
            <p:nvPr/>
          </p:nvSpPr>
          <p:spPr>
            <a:xfrm>
              <a:off x="2041776" y="982550"/>
              <a:ext cx="1872343" cy="4132376"/>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grpSp>
      <p:grpSp>
        <p:nvGrpSpPr>
          <p:cNvPr id="25" name="Group 24">
            <a:extLst>
              <a:ext uri="{FF2B5EF4-FFF2-40B4-BE49-F238E27FC236}">
                <a16:creationId xmlns:a16="http://schemas.microsoft.com/office/drawing/2014/main" id="{E4DE771F-7EE0-4BA3-BCC7-056E6D04DAF8}"/>
              </a:ext>
            </a:extLst>
          </p:cNvPr>
          <p:cNvGrpSpPr/>
          <p:nvPr/>
        </p:nvGrpSpPr>
        <p:grpSpPr>
          <a:xfrm>
            <a:off x="121920" y="1278646"/>
            <a:ext cx="1872343" cy="4132376"/>
            <a:chOff x="121920" y="982550"/>
            <a:chExt cx="1872343" cy="4132376"/>
          </a:xfrm>
        </p:grpSpPr>
        <p:sp>
          <p:nvSpPr>
            <p:cNvPr id="35" name="TextBox 34">
              <a:extLst>
                <a:ext uri="{FF2B5EF4-FFF2-40B4-BE49-F238E27FC236}">
                  <a16:creationId xmlns:a16="http://schemas.microsoft.com/office/drawing/2014/main" id="{14D49F00-E505-45CD-98FA-734B8B8F22EC}"/>
                </a:ext>
              </a:extLst>
            </p:cNvPr>
            <p:cNvSpPr txBox="1"/>
            <p:nvPr/>
          </p:nvSpPr>
          <p:spPr>
            <a:xfrm>
              <a:off x="892821" y="982550"/>
              <a:ext cx="330540" cy="769441"/>
            </a:xfrm>
            <a:prstGeom prst="rect">
              <a:avLst/>
            </a:prstGeom>
            <a:noFill/>
          </p:spPr>
          <p:txBody>
            <a:bodyPr wrap="none" rtlCol="0">
              <a:spAutoFit/>
            </a:bodyPr>
            <a:lstStyle/>
            <a:p>
              <a:r>
                <a:rPr lang="en-US" sz="4400">
                  <a:solidFill>
                    <a:srgbClr val="00B050"/>
                  </a:solidFill>
                  <a:latin typeface="Antonio" panose="02000503000000000000" pitchFamily="2" charset="0"/>
                </a:rPr>
                <a:t>I</a:t>
              </a:r>
            </a:p>
          </p:txBody>
        </p:sp>
        <p:sp>
          <p:nvSpPr>
            <p:cNvPr id="36" name="Rectangle: Rounded Corners 35">
              <a:extLst>
                <a:ext uri="{FF2B5EF4-FFF2-40B4-BE49-F238E27FC236}">
                  <a16:creationId xmlns:a16="http://schemas.microsoft.com/office/drawing/2014/main" id="{F000DBD8-7830-41C5-898D-DBF1D6E4CFED}"/>
                </a:ext>
              </a:extLst>
            </p:cNvPr>
            <p:cNvSpPr/>
            <p:nvPr/>
          </p:nvSpPr>
          <p:spPr>
            <a:xfrm>
              <a:off x="121920" y="982550"/>
              <a:ext cx="1872343" cy="4132376"/>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A5217247-F4CB-4460-B90F-0546F6F1CBFA}"/>
              </a:ext>
            </a:extLst>
          </p:cNvPr>
          <p:cNvGrpSpPr/>
          <p:nvPr/>
        </p:nvGrpSpPr>
        <p:grpSpPr>
          <a:xfrm>
            <a:off x="3953724" y="1278646"/>
            <a:ext cx="4789682" cy="4132376"/>
            <a:chOff x="3953724" y="982550"/>
            <a:chExt cx="4789682" cy="4132376"/>
          </a:xfrm>
        </p:grpSpPr>
        <p:sp>
          <p:nvSpPr>
            <p:cNvPr id="31" name="TextBox 30">
              <a:extLst>
                <a:ext uri="{FF2B5EF4-FFF2-40B4-BE49-F238E27FC236}">
                  <a16:creationId xmlns:a16="http://schemas.microsoft.com/office/drawing/2014/main" id="{B88CBDB3-1538-4D00-87D6-6A245EBE7A89}"/>
                </a:ext>
              </a:extLst>
            </p:cNvPr>
            <p:cNvSpPr txBox="1"/>
            <p:nvPr/>
          </p:nvSpPr>
          <p:spPr>
            <a:xfrm>
              <a:off x="6037422" y="982550"/>
              <a:ext cx="622286" cy="769441"/>
            </a:xfrm>
            <a:prstGeom prst="rect">
              <a:avLst/>
            </a:prstGeom>
            <a:noFill/>
          </p:spPr>
          <p:txBody>
            <a:bodyPr wrap="none" rtlCol="0">
              <a:spAutoFit/>
            </a:bodyPr>
            <a:lstStyle/>
            <a:p>
              <a:r>
                <a:rPr lang="en-US" sz="4400">
                  <a:solidFill>
                    <a:srgbClr val="002060"/>
                  </a:solidFill>
                  <a:latin typeface="Antonio" panose="02000503000000000000" pitchFamily="2" charset="0"/>
                </a:rPr>
                <a:t>III</a:t>
              </a:r>
            </a:p>
          </p:txBody>
        </p:sp>
        <p:sp>
          <p:nvSpPr>
            <p:cNvPr id="32" name="Rectangle: Rounded Corners 31">
              <a:extLst>
                <a:ext uri="{FF2B5EF4-FFF2-40B4-BE49-F238E27FC236}">
                  <a16:creationId xmlns:a16="http://schemas.microsoft.com/office/drawing/2014/main" id="{428EF8F0-1436-4A6F-B93D-94A441A07067}"/>
                </a:ext>
              </a:extLst>
            </p:cNvPr>
            <p:cNvSpPr/>
            <p:nvPr/>
          </p:nvSpPr>
          <p:spPr>
            <a:xfrm>
              <a:off x="3953724" y="982550"/>
              <a:ext cx="4789682" cy="4132376"/>
            </a:xfrm>
            <a:prstGeom prst="roundRect">
              <a:avLst>
                <a:gd name="adj" fmla="val 6762"/>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grpSp>
      <p:grpSp>
        <p:nvGrpSpPr>
          <p:cNvPr id="28" name="Group 27">
            <a:extLst>
              <a:ext uri="{FF2B5EF4-FFF2-40B4-BE49-F238E27FC236}">
                <a16:creationId xmlns:a16="http://schemas.microsoft.com/office/drawing/2014/main" id="{8A222568-AA76-4391-8018-671B69E293C1}"/>
              </a:ext>
            </a:extLst>
          </p:cNvPr>
          <p:cNvGrpSpPr/>
          <p:nvPr/>
        </p:nvGrpSpPr>
        <p:grpSpPr>
          <a:xfrm>
            <a:off x="8783012" y="1278646"/>
            <a:ext cx="3187514" cy="4132376"/>
            <a:chOff x="8783012" y="982550"/>
            <a:chExt cx="3187514" cy="4132376"/>
          </a:xfrm>
        </p:grpSpPr>
        <p:sp>
          <p:nvSpPr>
            <p:cNvPr id="29" name="TextBox 28">
              <a:extLst>
                <a:ext uri="{FF2B5EF4-FFF2-40B4-BE49-F238E27FC236}">
                  <a16:creationId xmlns:a16="http://schemas.microsoft.com/office/drawing/2014/main" id="{EBAF46C1-E7E8-4696-8310-5C04F8114A66}"/>
                </a:ext>
              </a:extLst>
            </p:cNvPr>
            <p:cNvSpPr txBox="1"/>
            <p:nvPr/>
          </p:nvSpPr>
          <p:spPr>
            <a:xfrm>
              <a:off x="10084862" y="982550"/>
              <a:ext cx="583814" cy="769441"/>
            </a:xfrm>
            <a:prstGeom prst="rect">
              <a:avLst/>
            </a:prstGeom>
            <a:noFill/>
          </p:spPr>
          <p:txBody>
            <a:bodyPr wrap="none" rtlCol="0">
              <a:spAutoFit/>
            </a:bodyPr>
            <a:lstStyle/>
            <a:p>
              <a:r>
                <a:rPr lang="en-US" sz="4400">
                  <a:solidFill>
                    <a:srgbClr val="7030A0"/>
                  </a:solidFill>
                  <a:latin typeface="Antonio" panose="02000503000000000000" pitchFamily="2" charset="0"/>
                </a:rPr>
                <a:t>IV</a:t>
              </a:r>
            </a:p>
          </p:txBody>
        </p:sp>
        <p:sp>
          <p:nvSpPr>
            <p:cNvPr id="30" name="Rectangle: Rounded Corners 29">
              <a:extLst>
                <a:ext uri="{FF2B5EF4-FFF2-40B4-BE49-F238E27FC236}">
                  <a16:creationId xmlns:a16="http://schemas.microsoft.com/office/drawing/2014/main" id="{B09F9703-3E34-469D-92EF-F7FEF7FA92F5}"/>
                </a:ext>
              </a:extLst>
            </p:cNvPr>
            <p:cNvSpPr/>
            <p:nvPr/>
          </p:nvSpPr>
          <p:spPr>
            <a:xfrm>
              <a:off x="8783012" y="982550"/>
              <a:ext cx="3187514" cy="4132376"/>
            </a:xfrm>
            <a:prstGeom prst="roundRect">
              <a:avLst>
                <a:gd name="adj" fmla="val 7743"/>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grpSp>
      <p:sp>
        <p:nvSpPr>
          <p:cNvPr id="63" name="Rectangle: Rounded Corners 62">
            <a:extLst>
              <a:ext uri="{FF2B5EF4-FFF2-40B4-BE49-F238E27FC236}">
                <a16:creationId xmlns:a16="http://schemas.microsoft.com/office/drawing/2014/main" id="{9556EDF5-7615-4638-87F7-E96D41DF25FA}"/>
              </a:ext>
            </a:extLst>
          </p:cNvPr>
          <p:cNvSpPr/>
          <p:nvPr/>
        </p:nvSpPr>
        <p:spPr>
          <a:xfrm>
            <a:off x="3936305" y="1238250"/>
            <a:ext cx="8064110" cy="4210872"/>
          </a:xfrm>
          <a:prstGeom prst="roundRect">
            <a:avLst>
              <a:gd name="adj" fmla="val 7491"/>
            </a:avLst>
          </a:prstGeom>
          <a:solidFill>
            <a:schemeClr val="bg1">
              <a:lumMod val="85000"/>
              <a:alpha val="70000"/>
            </a:schemeClr>
          </a:solidFill>
          <a:ln w="38100">
            <a:solidFill>
              <a:schemeClr val="bg1">
                <a:lumMod val="85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64" name="Rectangle: Rounded Corners 63">
            <a:extLst>
              <a:ext uri="{FF2B5EF4-FFF2-40B4-BE49-F238E27FC236}">
                <a16:creationId xmlns:a16="http://schemas.microsoft.com/office/drawing/2014/main" id="{95CC1345-F59E-486D-9A9F-B84EEDFA8AB4}"/>
              </a:ext>
            </a:extLst>
          </p:cNvPr>
          <p:cNvSpPr/>
          <p:nvPr/>
        </p:nvSpPr>
        <p:spPr>
          <a:xfrm>
            <a:off x="95342" y="1238250"/>
            <a:ext cx="1926070" cy="4210872"/>
          </a:xfrm>
          <a:prstGeom prst="roundRect">
            <a:avLst>
              <a:gd name="adj" fmla="val 18204"/>
            </a:avLst>
          </a:prstGeom>
          <a:solidFill>
            <a:schemeClr val="bg1">
              <a:lumMod val="85000"/>
              <a:alpha val="70000"/>
            </a:schemeClr>
          </a:solidFill>
          <a:ln w="38100">
            <a:solidFill>
              <a:schemeClr val="bg1">
                <a:lumMod val="85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9" name="Title 1">
            <a:extLst>
              <a:ext uri="{FF2B5EF4-FFF2-40B4-BE49-F238E27FC236}">
                <a16:creationId xmlns:a16="http://schemas.microsoft.com/office/drawing/2014/main" id="{160FE310-C42E-46BC-95A3-F424391B1CFC}"/>
              </a:ext>
            </a:extLst>
          </p:cNvPr>
          <p:cNvSpPr txBox="1">
            <a:spLocks/>
          </p:cNvSpPr>
          <p:nvPr/>
        </p:nvSpPr>
        <p:spPr>
          <a:xfrm>
            <a:off x="291960" y="-129589"/>
            <a:ext cx="119000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spc="-300" dirty="0">
                <a:solidFill>
                  <a:srgbClr val="002060"/>
                </a:solidFill>
                <a:latin typeface="Arial" panose="020B0604020202020204" pitchFamily="34" charset="0"/>
                <a:cs typeface="Arial" panose="020B0604020202020204" pitchFamily="34" charset="0"/>
              </a:rPr>
              <a:t>THE ALGORITHM – </a:t>
            </a:r>
            <a:r>
              <a:rPr lang="en-US" sz="3600" b="1" spc="-300" dirty="0">
                <a:solidFill>
                  <a:srgbClr val="00B0F0"/>
                </a:solidFill>
                <a:latin typeface="Arial" panose="020B0604020202020204" pitchFamily="34" charset="0"/>
                <a:cs typeface="Arial" panose="020B0604020202020204" pitchFamily="34" charset="0"/>
              </a:rPr>
              <a:t>CONSTRUCTION OF POST SERIES</a:t>
            </a:r>
          </a:p>
        </p:txBody>
      </p:sp>
      <p:grpSp>
        <p:nvGrpSpPr>
          <p:cNvPr id="46" name="Group 45">
            <a:extLst>
              <a:ext uri="{FF2B5EF4-FFF2-40B4-BE49-F238E27FC236}">
                <a16:creationId xmlns:a16="http://schemas.microsoft.com/office/drawing/2014/main" id="{34DA84AA-4466-4B98-92FB-AD27B84B57A4}"/>
              </a:ext>
            </a:extLst>
          </p:cNvPr>
          <p:cNvGrpSpPr/>
          <p:nvPr/>
        </p:nvGrpSpPr>
        <p:grpSpPr>
          <a:xfrm>
            <a:off x="369647" y="720268"/>
            <a:ext cx="10415828" cy="146306"/>
            <a:chOff x="369651" y="720266"/>
            <a:chExt cx="7091464" cy="186736"/>
          </a:xfrm>
        </p:grpSpPr>
        <p:sp>
          <p:nvSpPr>
            <p:cNvPr id="47" name="Rectangle: Top Corners Rounded 46">
              <a:extLst>
                <a:ext uri="{FF2B5EF4-FFF2-40B4-BE49-F238E27FC236}">
                  <a16:creationId xmlns:a16="http://schemas.microsoft.com/office/drawing/2014/main" id="{E2461D0F-9662-4F8E-876F-1EC2CC48D655}"/>
                </a:ext>
              </a:extLst>
            </p:cNvPr>
            <p:cNvSpPr/>
            <p:nvPr/>
          </p:nvSpPr>
          <p:spPr>
            <a:xfrm>
              <a:off x="369651" y="720266"/>
              <a:ext cx="7091463" cy="184403"/>
            </a:xfrm>
            <a:prstGeom prst="round2SameRect">
              <a:avLst>
                <a:gd name="adj1" fmla="val 0"/>
                <a:gd name="adj2" fmla="val 50000"/>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3F8BAD2-8FE9-4E07-9EEB-FB828BC5757D}"/>
                </a:ext>
              </a:extLst>
            </p:cNvPr>
            <p:cNvSpPr/>
            <p:nvPr/>
          </p:nvSpPr>
          <p:spPr>
            <a:xfrm>
              <a:off x="729577" y="724123"/>
              <a:ext cx="6731538" cy="182879"/>
            </a:xfrm>
            <a:prstGeom prst="rect">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0CBE7673-7EFE-46EE-B417-387BAB27E994}"/>
              </a:ext>
            </a:extLst>
          </p:cNvPr>
          <p:cNvGrpSpPr>
            <a:grpSpLocks noChangeAspect="1"/>
          </p:cNvGrpSpPr>
          <p:nvPr/>
        </p:nvGrpSpPr>
        <p:grpSpPr>
          <a:xfrm>
            <a:off x="10701189" y="502230"/>
            <a:ext cx="146304" cy="361507"/>
            <a:chOff x="7561699" y="474443"/>
            <a:chExt cx="174785" cy="431880"/>
          </a:xfrm>
        </p:grpSpPr>
        <p:sp>
          <p:nvSpPr>
            <p:cNvPr id="50" name="Oval 49">
              <a:extLst>
                <a:ext uri="{FF2B5EF4-FFF2-40B4-BE49-F238E27FC236}">
                  <a16:creationId xmlns:a16="http://schemas.microsoft.com/office/drawing/2014/main" id="{1E34E8C9-89D1-4835-8FDF-2D5341724D8C}"/>
                </a:ext>
              </a:extLst>
            </p:cNvPr>
            <p:cNvSpPr>
              <a:spLocks noChangeAspect="1"/>
            </p:cNvSpPr>
            <p:nvPr/>
          </p:nvSpPr>
          <p:spPr>
            <a:xfrm>
              <a:off x="7561699" y="474443"/>
              <a:ext cx="173736" cy="17373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51" name="Oval 50">
              <a:extLst>
                <a:ext uri="{FF2B5EF4-FFF2-40B4-BE49-F238E27FC236}">
                  <a16:creationId xmlns:a16="http://schemas.microsoft.com/office/drawing/2014/main" id="{D95FD8F4-B5FD-4730-BC92-BFEB7BDBD488}"/>
                </a:ext>
              </a:extLst>
            </p:cNvPr>
            <p:cNvSpPr>
              <a:spLocks noChangeAspect="1"/>
            </p:cNvSpPr>
            <p:nvPr/>
          </p:nvSpPr>
          <p:spPr>
            <a:xfrm>
              <a:off x="7561699" y="732588"/>
              <a:ext cx="174785" cy="173735"/>
            </a:xfrm>
            <a:prstGeom prst="ellipse">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A7A7A"/>
                </a:solidFill>
              </a:endParaRPr>
            </a:p>
          </p:txBody>
        </p:sp>
      </p:grpSp>
    </p:spTree>
    <p:extLst>
      <p:ext uri="{BB962C8B-B14F-4D97-AF65-F5344CB8AC3E}">
        <p14:creationId xmlns:p14="http://schemas.microsoft.com/office/powerpoint/2010/main" val="1257795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CFD42C1-778C-44C6-8350-CDD7D52E8B5F}"/>
              </a:ext>
            </a:extLst>
          </p:cNvPr>
          <p:cNvSpPr>
            <a:spLocks noGrp="1"/>
          </p:cNvSpPr>
          <p:nvPr>
            <p:ph type="sldNum" sz="quarter" idx="12"/>
          </p:nvPr>
        </p:nvSpPr>
        <p:spPr/>
        <p:txBody>
          <a:bodyPr vert="horz" lIns="91440" tIns="45720" rIns="91440" bIns="45720" rtlCol="0" anchor="ctr">
            <a:normAutofit/>
          </a:bodyPr>
          <a:lstStyle/>
          <a:p>
            <a:pPr>
              <a:spcAft>
                <a:spcPts val="600"/>
              </a:spcAft>
            </a:pPr>
            <a:fld id="{50BA8BE6-E42A-44D9-BC31-3E17DC50C46A}" type="slidenum">
              <a:rPr lang="en-US" smtClean="0"/>
              <a:pPr>
                <a:spcAft>
                  <a:spcPts val="600"/>
                </a:spcAft>
              </a:pPr>
              <a:t>11</a:t>
            </a:fld>
            <a:endParaRPr lang="en-US"/>
          </a:p>
        </p:txBody>
      </p:sp>
      <p:sp>
        <p:nvSpPr>
          <p:cNvPr id="18" name="Arrow: Striped Right 17">
            <a:extLst>
              <a:ext uri="{FF2B5EF4-FFF2-40B4-BE49-F238E27FC236}">
                <a16:creationId xmlns:a16="http://schemas.microsoft.com/office/drawing/2014/main" id="{6453807E-36E3-4C0F-A257-E049E4FDA23A}"/>
              </a:ext>
            </a:extLst>
          </p:cNvPr>
          <p:cNvSpPr/>
          <p:nvPr/>
        </p:nvSpPr>
        <p:spPr>
          <a:xfrm rot="349087">
            <a:off x="3186319" y="4846826"/>
            <a:ext cx="5069221" cy="514350"/>
          </a:xfrm>
          <a:prstGeom prst="strip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tf-idf</a:t>
            </a:r>
          </a:p>
        </p:txBody>
      </p:sp>
      <p:sp>
        <p:nvSpPr>
          <p:cNvPr id="28" name="TextBox 27">
            <a:extLst>
              <a:ext uri="{FF2B5EF4-FFF2-40B4-BE49-F238E27FC236}">
                <a16:creationId xmlns:a16="http://schemas.microsoft.com/office/drawing/2014/main" id="{25F90432-ACE2-4AA8-86E5-053322FE6ABF}"/>
              </a:ext>
            </a:extLst>
          </p:cNvPr>
          <p:cNvSpPr txBox="1"/>
          <p:nvPr/>
        </p:nvSpPr>
        <p:spPr>
          <a:xfrm>
            <a:off x="315601" y="1216042"/>
            <a:ext cx="10876274" cy="707886"/>
          </a:xfrm>
          <a:prstGeom prst="rect">
            <a:avLst/>
          </a:prstGeom>
          <a:noFill/>
        </p:spPr>
        <p:txBody>
          <a:bodyPr wrap="square" rtlCol="0" anchor="t">
            <a:spAutoFit/>
          </a:bodyPr>
          <a:lstStyle/>
          <a:p>
            <a:pPr marL="285750" indent="-285750">
              <a:buFont typeface="Arial" panose="020B0604020202020204" pitchFamily="34" charset="0"/>
              <a:buChar char="•"/>
            </a:pPr>
            <a:r>
              <a:rPr lang="en-US" sz="2000" b="1" dirty="0">
                <a:solidFill>
                  <a:srgbClr val="767171"/>
                </a:solidFill>
                <a:latin typeface="Arial" panose="020B0604020202020204" pitchFamily="34" charset="0"/>
                <a:cs typeface="Arial" panose="020B0604020202020204" pitchFamily="34" charset="0"/>
              </a:rPr>
              <a:t>In this stage the model calculates the tf-idf reflecting how important words are in their batch.</a:t>
            </a:r>
            <a:endParaRPr lang="en-US" sz="2000" b="1" i="1" dirty="0">
              <a:solidFill>
                <a:srgbClr val="767171"/>
              </a:solidFill>
              <a:highlight>
                <a:srgbClr val="FFFF00"/>
              </a:highlight>
              <a:latin typeface="Arial" panose="020B0604020202020204" pitchFamily="34" charset="0"/>
              <a:cs typeface="Arial" panose="020B0604020202020204" pitchFamily="34" charset="0"/>
            </a:endParaRPr>
          </a:p>
        </p:txBody>
      </p:sp>
      <p:grpSp>
        <p:nvGrpSpPr>
          <p:cNvPr id="29" name="Group 28">
            <a:extLst>
              <a:ext uri="{FF2B5EF4-FFF2-40B4-BE49-F238E27FC236}">
                <a16:creationId xmlns:a16="http://schemas.microsoft.com/office/drawing/2014/main" id="{33249199-2D8C-462A-919B-7D33C4532E47}"/>
              </a:ext>
            </a:extLst>
          </p:cNvPr>
          <p:cNvGrpSpPr/>
          <p:nvPr/>
        </p:nvGrpSpPr>
        <p:grpSpPr>
          <a:xfrm>
            <a:off x="430336" y="3031744"/>
            <a:ext cx="6568829" cy="1323439"/>
            <a:chOff x="2811586" y="2755519"/>
            <a:chExt cx="6568829" cy="1323439"/>
          </a:xfrm>
        </p:grpSpPr>
        <p:sp>
          <p:nvSpPr>
            <p:cNvPr id="30" name="TextBox 29">
              <a:extLst>
                <a:ext uri="{FF2B5EF4-FFF2-40B4-BE49-F238E27FC236}">
                  <a16:creationId xmlns:a16="http://schemas.microsoft.com/office/drawing/2014/main" id="{61DC7DEF-C24A-4007-937F-0788BF6B145F}"/>
                </a:ext>
              </a:extLst>
            </p:cNvPr>
            <p:cNvSpPr txBox="1"/>
            <p:nvPr/>
          </p:nvSpPr>
          <p:spPr>
            <a:xfrm>
              <a:off x="2811586" y="2755519"/>
              <a:ext cx="2597416" cy="1323439"/>
            </a:xfrm>
            <a:prstGeom prst="rect">
              <a:avLst/>
            </a:prstGeom>
            <a:noFill/>
            <a:ln>
              <a:solidFill>
                <a:schemeClr val="tx1"/>
              </a:solidFill>
            </a:ln>
          </p:spPr>
          <p:txBody>
            <a:bodyPr wrap="square" rtlCol="0" anchor="ctr">
              <a:spAutoFit/>
            </a:bodyPr>
            <a:lstStyle/>
            <a:p>
              <a:r>
                <a:rPr lang="en-US" sz="1600">
                  <a:latin typeface="Montserrat Medium" panose="00000600000000000000" pitchFamily="2" charset="0"/>
                </a:rPr>
                <a:t>Drake11 </a:t>
              </a:r>
              <a:r>
                <a:rPr lang="en-US" sz="1600" err="1">
                  <a:latin typeface="Montserrat Medium" panose="00000600000000000000" pitchFamily="2" charset="0"/>
                </a:rPr>
                <a:t>bibis</a:t>
              </a:r>
              <a:r>
                <a:rPr lang="en-US" sz="1600">
                  <a:latin typeface="Montserrat Medium" panose="00000600000000000000" pitchFamily="2" charset="0"/>
                </a:rPr>
                <a:t> first born is adopted </a:t>
              </a:r>
              <a:r>
                <a:rPr lang="en-US" sz="1600" err="1">
                  <a:latin typeface="Montserrat Medium" panose="00000600000000000000" pitchFamily="2" charset="0"/>
                </a:rPr>
                <a:t>martha</a:t>
              </a:r>
              <a:r>
                <a:rPr lang="en-US" sz="1600">
                  <a:latin typeface="Montserrat Medium" panose="00000600000000000000" pitchFamily="2" charset="0"/>
                </a:rPr>
                <a:t> </a:t>
              </a:r>
              <a:r>
                <a:rPr lang="en-US" sz="1600" err="1">
                  <a:latin typeface="Montserrat Medium" panose="00000600000000000000" pitchFamily="2" charset="0"/>
                </a:rPr>
                <a:t>Israels</a:t>
              </a:r>
              <a:r>
                <a:rPr lang="en-US" sz="1600">
                  <a:latin typeface="Montserrat Medium" panose="00000600000000000000" pitchFamily="2" charset="0"/>
                </a:rPr>
                <a:t> prim minister adopted a child Samantha who is &lt;</a:t>
              </a:r>
              <a:r>
                <a:rPr lang="en-US" sz="1600" err="1">
                  <a:latin typeface="Montserrat Medium" panose="00000600000000000000" pitchFamily="2" charset="0"/>
                </a:rPr>
                <a:t>url</a:t>
              </a:r>
              <a:r>
                <a:rPr lang="en-US" sz="1600">
                  <a:latin typeface="Montserrat Medium" panose="00000600000000000000" pitchFamily="2" charset="0"/>
                </a:rPr>
                <a:t>&gt;</a:t>
              </a:r>
            </a:p>
          </p:txBody>
        </p:sp>
        <p:sp>
          <p:nvSpPr>
            <p:cNvPr id="31" name="TextBox 30">
              <a:extLst>
                <a:ext uri="{FF2B5EF4-FFF2-40B4-BE49-F238E27FC236}">
                  <a16:creationId xmlns:a16="http://schemas.microsoft.com/office/drawing/2014/main" id="{25007F3A-6F64-4FAA-A5BE-7EF915CF649C}"/>
                </a:ext>
              </a:extLst>
            </p:cNvPr>
            <p:cNvSpPr txBox="1"/>
            <p:nvPr/>
          </p:nvSpPr>
          <p:spPr>
            <a:xfrm>
              <a:off x="6782999" y="2755519"/>
              <a:ext cx="2597416" cy="1323439"/>
            </a:xfrm>
            <a:prstGeom prst="rect">
              <a:avLst/>
            </a:prstGeom>
            <a:noFill/>
            <a:ln>
              <a:solidFill>
                <a:schemeClr val="tx1"/>
              </a:solidFill>
            </a:ln>
          </p:spPr>
          <p:txBody>
            <a:bodyPr wrap="square" rtlCol="0" anchor="ctr">
              <a:spAutoFit/>
            </a:bodyPr>
            <a:lstStyle/>
            <a:p>
              <a:r>
                <a:rPr lang="en-US" sz="1600" dirty="0">
                  <a:latin typeface="Montserrat Medium" panose="00000600000000000000" pitchFamily="2" charset="0"/>
                </a:rPr>
                <a:t>Drake11 </a:t>
              </a:r>
              <a:r>
                <a:rPr lang="en-US" sz="1600" dirty="0" err="1">
                  <a:solidFill>
                    <a:srgbClr val="FF0000"/>
                  </a:solidFill>
                  <a:latin typeface="Montserrat Medium" panose="00000600000000000000" pitchFamily="2" charset="0"/>
                </a:rPr>
                <a:t>bibis</a:t>
              </a:r>
              <a:r>
                <a:rPr lang="en-US" sz="1600" dirty="0">
                  <a:latin typeface="Montserrat Medium" panose="00000600000000000000" pitchFamily="2" charset="0"/>
                </a:rPr>
                <a:t> first born is adopted </a:t>
              </a:r>
              <a:r>
                <a:rPr lang="en-US" sz="1600" dirty="0" err="1">
                  <a:latin typeface="Montserrat Medium" panose="00000600000000000000" pitchFamily="2" charset="0"/>
                </a:rPr>
                <a:t>martha</a:t>
              </a:r>
              <a:r>
                <a:rPr lang="en-US" sz="1600" dirty="0">
                  <a:latin typeface="Montserrat Medium" panose="00000600000000000000" pitchFamily="2" charset="0"/>
                </a:rPr>
                <a:t> </a:t>
              </a:r>
              <a:r>
                <a:rPr lang="en-US" sz="1600" dirty="0" err="1">
                  <a:latin typeface="Montserrat Medium" panose="00000600000000000000" pitchFamily="2" charset="0"/>
                </a:rPr>
                <a:t>Israels</a:t>
              </a:r>
              <a:r>
                <a:rPr lang="en-US" sz="1600" dirty="0">
                  <a:latin typeface="Montserrat Medium" panose="00000600000000000000" pitchFamily="2" charset="0"/>
                </a:rPr>
                <a:t> prim minister adopted a child </a:t>
              </a:r>
              <a:r>
                <a:rPr lang="en-US" sz="1600" dirty="0">
                  <a:solidFill>
                    <a:srgbClr val="FF0000"/>
                  </a:solidFill>
                  <a:latin typeface="Montserrat Medium" panose="00000600000000000000" pitchFamily="2" charset="0"/>
                </a:rPr>
                <a:t>Samantha</a:t>
              </a:r>
              <a:r>
                <a:rPr lang="en-US" sz="1600" dirty="0">
                  <a:latin typeface="Montserrat Medium" panose="00000600000000000000" pitchFamily="2" charset="0"/>
                </a:rPr>
                <a:t> who is &lt;</a:t>
              </a:r>
              <a:r>
                <a:rPr lang="en-US" sz="1600" dirty="0" err="1">
                  <a:latin typeface="Montserrat Medium" panose="00000600000000000000" pitchFamily="2" charset="0"/>
                </a:rPr>
                <a:t>url</a:t>
              </a:r>
              <a:r>
                <a:rPr lang="en-US" sz="1600" dirty="0">
                  <a:latin typeface="Montserrat Medium" panose="00000600000000000000" pitchFamily="2" charset="0"/>
                </a:rPr>
                <a:t>&gt;</a:t>
              </a:r>
            </a:p>
          </p:txBody>
        </p:sp>
        <p:sp>
          <p:nvSpPr>
            <p:cNvPr id="32" name="Arrow: Striped Right 31">
              <a:extLst>
                <a:ext uri="{FF2B5EF4-FFF2-40B4-BE49-F238E27FC236}">
                  <a16:creationId xmlns:a16="http://schemas.microsoft.com/office/drawing/2014/main" id="{DAE6FF8C-27B7-491A-BD3C-F93CFD46E239}"/>
                </a:ext>
              </a:extLst>
            </p:cNvPr>
            <p:cNvSpPr/>
            <p:nvPr/>
          </p:nvSpPr>
          <p:spPr>
            <a:xfrm>
              <a:off x="5538532" y="3160063"/>
              <a:ext cx="1133475" cy="514350"/>
            </a:xfrm>
            <a:prstGeom prst="striped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rPr>
                <a:t>tf</a:t>
              </a:r>
              <a:endParaRPr lang="en-US">
                <a:solidFill>
                  <a:schemeClr val="tx1"/>
                </a:solidFill>
              </a:endParaRPr>
            </a:p>
          </p:txBody>
        </p:sp>
      </p:grpSp>
      <p:sp>
        <p:nvSpPr>
          <p:cNvPr id="33" name="Arrow: Striped Right 32">
            <a:extLst>
              <a:ext uri="{FF2B5EF4-FFF2-40B4-BE49-F238E27FC236}">
                <a16:creationId xmlns:a16="http://schemas.microsoft.com/office/drawing/2014/main" id="{ECC548CA-20D3-4934-8F34-F31A3B0EFE92}"/>
              </a:ext>
            </a:extLst>
          </p:cNvPr>
          <p:cNvSpPr/>
          <p:nvPr/>
        </p:nvSpPr>
        <p:spPr>
          <a:xfrm rot="568516">
            <a:off x="7197672" y="3989937"/>
            <a:ext cx="1133475" cy="514350"/>
          </a:xfrm>
          <a:prstGeom prst="striped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Arrow: Striped Right 33">
            <a:extLst>
              <a:ext uri="{FF2B5EF4-FFF2-40B4-BE49-F238E27FC236}">
                <a16:creationId xmlns:a16="http://schemas.microsoft.com/office/drawing/2014/main" id="{6F525DF5-F4D6-4653-86E0-D76964F67C71}"/>
              </a:ext>
            </a:extLst>
          </p:cNvPr>
          <p:cNvSpPr/>
          <p:nvPr/>
        </p:nvSpPr>
        <p:spPr>
          <a:xfrm rot="349087">
            <a:off x="3186320" y="4846826"/>
            <a:ext cx="5069221" cy="514350"/>
          </a:xfrm>
          <a:prstGeom prst="stripedRightArrow">
            <a:avLst/>
          </a:prstGeom>
          <a:solidFill>
            <a:schemeClr val="bg1">
              <a:lumMod val="75000"/>
              <a:alpha val="74000"/>
            </a:schemeClr>
          </a:solidFill>
          <a:ln>
            <a:solidFill>
              <a:schemeClr val="bg1">
                <a:lumMod val="75000"/>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Arrow: Striped Right 35">
            <a:extLst>
              <a:ext uri="{FF2B5EF4-FFF2-40B4-BE49-F238E27FC236}">
                <a16:creationId xmlns:a16="http://schemas.microsoft.com/office/drawing/2014/main" id="{C701D0E9-91DC-4F8D-B4D5-D87538BAEF17}"/>
              </a:ext>
            </a:extLst>
          </p:cNvPr>
          <p:cNvSpPr/>
          <p:nvPr/>
        </p:nvSpPr>
        <p:spPr>
          <a:xfrm rot="568516">
            <a:off x="7196582" y="3989937"/>
            <a:ext cx="1133475" cy="514350"/>
          </a:xfrm>
          <a:prstGeom prst="stripedRightArrow">
            <a:avLst/>
          </a:prstGeom>
          <a:solidFill>
            <a:schemeClr val="bg1">
              <a:lumMod val="75000"/>
              <a:alpha val="74000"/>
            </a:schemeClr>
          </a:solidFill>
          <a:ln>
            <a:solidFill>
              <a:schemeClr val="bg1">
                <a:lumMod val="75000"/>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Title 1">
            <a:extLst>
              <a:ext uri="{FF2B5EF4-FFF2-40B4-BE49-F238E27FC236}">
                <a16:creationId xmlns:a16="http://schemas.microsoft.com/office/drawing/2014/main" id="{14CB85F5-F8E0-4B66-99B1-8FD3950BAF31}"/>
              </a:ext>
            </a:extLst>
          </p:cNvPr>
          <p:cNvSpPr txBox="1">
            <a:spLocks/>
          </p:cNvSpPr>
          <p:nvPr/>
        </p:nvSpPr>
        <p:spPr>
          <a:xfrm>
            <a:off x="291960" y="-129589"/>
            <a:ext cx="119000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spc="-300" dirty="0">
                <a:solidFill>
                  <a:srgbClr val="002060"/>
                </a:solidFill>
                <a:latin typeface="Arial" panose="020B0604020202020204" pitchFamily="34" charset="0"/>
                <a:cs typeface="Arial" panose="020B0604020202020204" pitchFamily="34" charset="0"/>
              </a:rPr>
              <a:t>THE ALGORITHM – </a:t>
            </a:r>
            <a:r>
              <a:rPr lang="en-US" sz="3600" b="1" spc="-300" dirty="0">
                <a:solidFill>
                  <a:srgbClr val="00B0F0"/>
                </a:solidFill>
                <a:latin typeface="Arial" panose="020B0604020202020204" pitchFamily="34" charset="0"/>
                <a:cs typeface="Arial" panose="020B0604020202020204" pitchFamily="34" charset="0"/>
              </a:rPr>
              <a:t>CONSTRUCTION OF POST SERIES</a:t>
            </a:r>
          </a:p>
        </p:txBody>
      </p:sp>
      <p:grpSp>
        <p:nvGrpSpPr>
          <p:cNvPr id="44" name="Group 43">
            <a:extLst>
              <a:ext uri="{FF2B5EF4-FFF2-40B4-BE49-F238E27FC236}">
                <a16:creationId xmlns:a16="http://schemas.microsoft.com/office/drawing/2014/main" id="{FF4C9729-95B3-4D90-84E8-0B5D8DD16768}"/>
              </a:ext>
            </a:extLst>
          </p:cNvPr>
          <p:cNvGrpSpPr/>
          <p:nvPr/>
        </p:nvGrpSpPr>
        <p:grpSpPr>
          <a:xfrm>
            <a:off x="369647" y="720268"/>
            <a:ext cx="10415828" cy="146306"/>
            <a:chOff x="369651" y="720266"/>
            <a:chExt cx="7091464" cy="186736"/>
          </a:xfrm>
        </p:grpSpPr>
        <p:sp>
          <p:nvSpPr>
            <p:cNvPr id="45" name="Rectangle: Top Corners Rounded 44">
              <a:extLst>
                <a:ext uri="{FF2B5EF4-FFF2-40B4-BE49-F238E27FC236}">
                  <a16:creationId xmlns:a16="http://schemas.microsoft.com/office/drawing/2014/main" id="{5D86E217-ADD5-4F7A-B95B-2BF4408B4083}"/>
                </a:ext>
              </a:extLst>
            </p:cNvPr>
            <p:cNvSpPr/>
            <p:nvPr/>
          </p:nvSpPr>
          <p:spPr>
            <a:xfrm>
              <a:off x="369651" y="720266"/>
              <a:ext cx="7091463" cy="184403"/>
            </a:xfrm>
            <a:prstGeom prst="round2SameRect">
              <a:avLst>
                <a:gd name="adj1" fmla="val 0"/>
                <a:gd name="adj2" fmla="val 50000"/>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208A240E-8587-4879-AE51-6D6651EB79A4}"/>
                </a:ext>
              </a:extLst>
            </p:cNvPr>
            <p:cNvSpPr/>
            <p:nvPr/>
          </p:nvSpPr>
          <p:spPr>
            <a:xfrm>
              <a:off x="729577" y="724123"/>
              <a:ext cx="6731538" cy="182879"/>
            </a:xfrm>
            <a:prstGeom prst="rect">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DADE67B7-127F-4FB8-AB8C-203D046B3F3B}"/>
              </a:ext>
            </a:extLst>
          </p:cNvPr>
          <p:cNvGrpSpPr>
            <a:grpSpLocks noChangeAspect="1"/>
          </p:cNvGrpSpPr>
          <p:nvPr/>
        </p:nvGrpSpPr>
        <p:grpSpPr>
          <a:xfrm>
            <a:off x="10701189" y="502230"/>
            <a:ext cx="146304" cy="361507"/>
            <a:chOff x="7561699" y="474443"/>
            <a:chExt cx="174785" cy="431880"/>
          </a:xfrm>
        </p:grpSpPr>
        <p:sp>
          <p:nvSpPr>
            <p:cNvPr id="48" name="Oval 47">
              <a:extLst>
                <a:ext uri="{FF2B5EF4-FFF2-40B4-BE49-F238E27FC236}">
                  <a16:creationId xmlns:a16="http://schemas.microsoft.com/office/drawing/2014/main" id="{BFAF02FE-5159-4D32-B629-5453C1EC7679}"/>
                </a:ext>
              </a:extLst>
            </p:cNvPr>
            <p:cNvSpPr>
              <a:spLocks noChangeAspect="1"/>
            </p:cNvSpPr>
            <p:nvPr/>
          </p:nvSpPr>
          <p:spPr>
            <a:xfrm>
              <a:off x="7561699" y="474443"/>
              <a:ext cx="173736" cy="17373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49" name="Oval 48">
              <a:extLst>
                <a:ext uri="{FF2B5EF4-FFF2-40B4-BE49-F238E27FC236}">
                  <a16:creationId xmlns:a16="http://schemas.microsoft.com/office/drawing/2014/main" id="{B1D90991-5BFE-4304-8ABF-5A6BD0DF143E}"/>
                </a:ext>
              </a:extLst>
            </p:cNvPr>
            <p:cNvSpPr>
              <a:spLocks noChangeAspect="1"/>
            </p:cNvSpPr>
            <p:nvPr/>
          </p:nvSpPr>
          <p:spPr>
            <a:xfrm>
              <a:off x="7561699" y="732588"/>
              <a:ext cx="174785" cy="173735"/>
            </a:xfrm>
            <a:prstGeom prst="ellipse">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A7A7A"/>
                </a:solidFill>
              </a:endParaRPr>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27ED529-3C1D-4FFB-99D5-07EDCC694EAA}"/>
                  </a:ext>
                </a:extLst>
              </p:cNvPr>
              <p:cNvSpPr txBox="1"/>
              <p:nvPr/>
            </p:nvSpPr>
            <p:spPr>
              <a:xfrm>
                <a:off x="8577169" y="4114764"/>
                <a:ext cx="204639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0.1   … 0.06</m:t>
                          </m:r>
                        </m:e>
                      </m:d>
                    </m:oMath>
                  </m:oMathPara>
                </a14:m>
                <a:endParaRPr lang="en-US" sz="2400" dirty="0"/>
              </a:p>
            </p:txBody>
          </p:sp>
        </mc:Choice>
        <mc:Fallback xmlns="">
          <p:sp>
            <p:nvSpPr>
              <p:cNvPr id="27" name="TextBox 26">
                <a:extLst>
                  <a:ext uri="{FF2B5EF4-FFF2-40B4-BE49-F238E27FC236}">
                    <a16:creationId xmlns:a16="http://schemas.microsoft.com/office/drawing/2014/main" id="{927ED529-3C1D-4FFB-99D5-07EDCC694EAA}"/>
                  </a:ext>
                </a:extLst>
              </p:cNvPr>
              <p:cNvSpPr txBox="1">
                <a:spLocks noRot="1" noChangeAspect="1" noMove="1" noResize="1" noEditPoints="1" noAdjustHandles="1" noChangeArrowheads="1" noChangeShapeType="1" noTextEdit="1"/>
              </p:cNvSpPr>
              <p:nvPr/>
            </p:nvSpPr>
            <p:spPr>
              <a:xfrm>
                <a:off x="8577169" y="4114764"/>
                <a:ext cx="2046393"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4130769-5DC8-41A1-B95E-5526BEEF9486}"/>
                  </a:ext>
                </a:extLst>
              </p:cNvPr>
              <p:cNvSpPr txBox="1"/>
              <p:nvPr/>
            </p:nvSpPr>
            <p:spPr>
              <a:xfrm>
                <a:off x="8613265" y="4575380"/>
                <a:ext cx="168269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i="1" smtClean="0">
                              <a:latin typeface="Cambria Math" panose="02040503050406030204" pitchFamily="18" charset="0"/>
                            </a:rPr>
                          </m:ctrlPr>
                        </m:dPr>
                        <m:e>
                          <m:r>
                            <a:rPr lang="en-US" sz="2400" i="1" smtClean="0">
                              <a:latin typeface="Cambria Math" panose="02040503050406030204" pitchFamily="18" charset="0"/>
                            </a:rPr>
                            <m:t>0</m:t>
                          </m:r>
                          <m:r>
                            <a:rPr lang="en-US" sz="2400" b="0" i="1" smtClean="0">
                              <a:latin typeface="Cambria Math" panose="02040503050406030204" pitchFamily="18" charset="0"/>
                            </a:rPr>
                            <m:t>      …    0.3</m:t>
                          </m:r>
                        </m:e>
                      </m:d>
                    </m:oMath>
                  </m:oMathPara>
                </a14:m>
                <a:endParaRPr lang="en-US" sz="2400" dirty="0"/>
              </a:p>
            </p:txBody>
          </p:sp>
        </mc:Choice>
        <mc:Fallback xmlns="">
          <p:sp>
            <p:nvSpPr>
              <p:cNvPr id="38" name="TextBox 37">
                <a:extLst>
                  <a:ext uri="{FF2B5EF4-FFF2-40B4-BE49-F238E27FC236}">
                    <a16:creationId xmlns:a16="http://schemas.microsoft.com/office/drawing/2014/main" id="{D4130769-5DC8-41A1-B95E-5526BEEF9486}"/>
                  </a:ext>
                </a:extLst>
              </p:cNvPr>
              <p:cNvSpPr txBox="1">
                <a:spLocks noRot="1" noChangeAspect="1" noMove="1" noResize="1" noEditPoints="1" noAdjustHandles="1" noChangeArrowheads="1" noChangeShapeType="1" noTextEdit="1"/>
              </p:cNvSpPr>
              <p:nvPr/>
            </p:nvSpPr>
            <p:spPr>
              <a:xfrm>
                <a:off x="8613265" y="4575380"/>
                <a:ext cx="1682691" cy="461665"/>
              </a:xfrm>
              <a:prstGeom prst="rect">
                <a:avLst/>
              </a:prstGeom>
              <a:blipFill>
                <a:blip r:embed="rId4"/>
                <a:stretch>
                  <a:fillRect r="-112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CB9B821-5BAC-4479-B17F-28B46545676F}"/>
                  </a:ext>
                </a:extLst>
              </p:cNvPr>
              <p:cNvSpPr txBox="1"/>
              <p:nvPr/>
            </p:nvSpPr>
            <p:spPr>
              <a:xfrm>
                <a:off x="8590599" y="5059017"/>
                <a:ext cx="201433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i="1" smtClean="0">
                              <a:latin typeface="Cambria Math" panose="02040503050406030204" pitchFamily="18" charset="0"/>
                            </a:rPr>
                          </m:ctrlPr>
                        </m:dPr>
                        <m:e>
                          <m:r>
                            <a:rPr lang="en-US" sz="2400" i="1" smtClean="0">
                              <a:latin typeface="Cambria Math" panose="02040503050406030204" pitchFamily="18" charset="0"/>
                            </a:rPr>
                            <m:t>0</m:t>
                          </m:r>
                          <m:r>
                            <a:rPr lang="en-US" sz="2400" b="0" i="1" smtClean="0">
                              <a:latin typeface="Cambria Math" panose="02040503050406030204" pitchFamily="18" charset="0"/>
                            </a:rPr>
                            <m:t>.008 …0.2</m:t>
                          </m:r>
                        </m:e>
                      </m:d>
                    </m:oMath>
                  </m:oMathPara>
                </a14:m>
                <a:endParaRPr lang="en-US" sz="2400" dirty="0"/>
              </a:p>
            </p:txBody>
          </p:sp>
        </mc:Choice>
        <mc:Fallback xmlns="">
          <p:sp>
            <p:nvSpPr>
              <p:cNvPr id="39" name="TextBox 38">
                <a:extLst>
                  <a:ext uri="{FF2B5EF4-FFF2-40B4-BE49-F238E27FC236}">
                    <a16:creationId xmlns:a16="http://schemas.microsoft.com/office/drawing/2014/main" id="{4CB9B821-5BAC-4479-B17F-28B46545676F}"/>
                  </a:ext>
                </a:extLst>
              </p:cNvPr>
              <p:cNvSpPr txBox="1">
                <a:spLocks noRot="1" noChangeAspect="1" noMove="1" noResize="1" noEditPoints="1" noAdjustHandles="1" noChangeArrowheads="1" noChangeShapeType="1" noTextEdit="1"/>
              </p:cNvSpPr>
              <p:nvPr/>
            </p:nvSpPr>
            <p:spPr>
              <a:xfrm>
                <a:off x="8590599" y="5059017"/>
                <a:ext cx="2014334" cy="461665"/>
              </a:xfrm>
              <a:prstGeom prst="rect">
                <a:avLst/>
              </a:prstGeom>
              <a:blipFill>
                <a:blip r:embed="rId5"/>
                <a:stretch>
                  <a:fillRect/>
                </a:stretch>
              </a:blipFill>
            </p:spPr>
            <p:txBody>
              <a:bodyPr/>
              <a:lstStyle/>
              <a:p>
                <a:r>
                  <a:rPr lang="en-US">
                    <a:noFill/>
                  </a:rPr>
                  <a:t> </a:t>
                </a:r>
              </a:p>
            </p:txBody>
          </p:sp>
        </mc:Fallback>
      </mc:AlternateContent>
      <p:sp>
        <p:nvSpPr>
          <p:cNvPr id="40" name="Right Brace 39">
            <a:extLst>
              <a:ext uri="{FF2B5EF4-FFF2-40B4-BE49-F238E27FC236}">
                <a16:creationId xmlns:a16="http://schemas.microsoft.com/office/drawing/2014/main" id="{90C61EB5-CA9F-4F20-BE8E-EF7497C3C281}"/>
              </a:ext>
            </a:extLst>
          </p:cNvPr>
          <p:cNvSpPr/>
          <p:nvPr/>
        </p:nvSpPr>
        <p:spPr>
          <a:xfrm>
            <a:off x="10443805" y="4109949"/>
            <a:ext cx="318789" cy="1382866"/>
          </a:xfrm>
          <a:prstGeom prst="rightBrace">
            <a:avLst>
              <a:gd name="adj1" fmla="val 142380"/>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TextBox 40">
            <a:extLst>
              <a:ext uri="{FF2B5EF4-FFF2-40B4-BE49-F238E27FC236}">
                <a16:creationId xmlns:a16="http://schemas.microsoft.com/office/drawing/2014/main" id="{9D8DB7C1-A173-4ED7-B89F-DDDA74B3188D}"/>
              </a:ext>
            </a:extLst>
          </p:cNvPr>
          <p:cNvSpPr txBox="1"/>
          <p:nvPr/>
        </p:nvSpPr>
        <p:spPr>
          <a:xfrm>
            <a:off x="10790123" y="4018943"/>
            <a:ext cx="430887" cy="1689309"/>
          </a:xfrm>
          <a:prstGeom prst="rect">
            <a:avLst/>
          </a:prstGeom>
          <a:noFill/>
        </p:spPr>
        <p:txBody>
          <a:bodyPr vert="vert" wrap="none" rtlCol="0">
            <a:spAutoFit/>
          </a:bodyPr>
          <a:lstStyle/>
          <a:p>
            <a:r>
              <a:rPr lang="en-US" sz="1600"/>
              <a:t>Number of batches</a:t>
            </a:r>
          </a:p>
        </p:txBody>
      </p:sp>
      <p:sp>
        <p:nvSpPr>
          <p:cNvPr id="35" name="Rectangle 34">
            <a:extLst>
              <a:ext uri="{FF2B5EF4-FFF2-40B4-BE49-F238E27FC236}">
                <a16:creationId xmlns:a16="http://schemas.microsoft.com/office/drawing/2014/main" id="{6EFAA52D-B585-4D41-862A-413604E70C53}"/>
              </a:ext>
            </a:extLst>
          </p:cNvPr>
          <p:cNvSpPr/>
          <p:nvPr/>
        </p:nvSpPr>
        <p:spPr>
          <a:xfrm>
            <a:off x="8686707" y="4018942"/>
            <a:ext cx="1809844" cy="1597845"/>
          </a:xfrm>
          <a:prstGeom prst="rect">
            <a:avLst/>
          </a:prstGeom>
          <a:solidFill>
            <a:schemeClr val="bg1">
              <a:lumMod val="75000"/>
              <a:alpha val="74000"/>
            </a:schemeClr>
          </a:solidFill>
          <a:ln>
            <a:solidFill>
              <a:schemeClr val="bg1">
                <a:lumMod val="75000"/>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1660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4C143E62-CAD3-4B82-A439-5CAD8B59387E}"/>
              </a:ext>
            </a:extLst>
          </p:cNvPr>
          <p:cNvSpPr txBox="1">
            <a:spLocks/>
          </p:cNvSpPr>
          <p:nvPr/>
        </p:nvSpPr>
        <p:spPr>
          <a:xfrm>
            <a:off x="291960" y="-129589"/>
            <a:ext cx="119000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spc="-300" dirty="0">
                <a:solidFill>
                  <a:srgbClr val="002060"/>
                </a:solidFill>
                <a:latin typeface="Arial" panose="020B0604020202020204" pitchFamily="34" charset="0"/>
                <a:cs typeface="Arial" panose="020B0604020202020204" pitchFamily="34" charset="0"/>
              </a:rPr>
              <a:t>THE ALGORITHM – </a:t>
            </a:r>
            <a:r>
              <a:rPr lang="en-US" sz="3600" b="1" spc="-300" dirty="0">
                <a:solidFill>
                  <a:srgbClr val="00B0F0"/>
                </a:solidFill>
                <a:latin typeface="Arial" panose="020B0604020202020204" pitchFamily="34" charset="0"/>
                <a:cs typeface="Arial" panose="020B0604020202020204" pitchFamily="34" charset="0"/>
              </a:rPr>
              <a:t>CONSTRUCTION OF POST SERIES</a:t>
            </a:r>
          </a:p>
        </p:txBody>
      </p:sp>
      <p:sp>
        <p:nvSpPr>
          <p:cNvPr id="4" name="Slide Number Placeholder 3">
            <a:extLst>
              <a:ext uri="{FF2B5EF4-FFF2-40B4-BE49-F238E27FC236}">
                <a16:creationId xmlns:a16="http://schemas.microsoft.com/office/drawing/2014/main" id="{ECFD42C1-778C-44C6-8350-CDD7D52E8B5F}"/>
              </a:ext>
            </a:extLst>
          </p:cNvPr>
          <p:cNvSpPr>
            <a:spLocks noGrp="1"/>
          </p:cNvSpPr>
          <p:nvPr>
            <p:ph type="sldNum" sz="quarter" idx="12"/>
          </p:nvPr>
        </p:nvSpPr>
        <p:spPr/>
        <p:txBody>
          <a:bodyPr vert="horz" lIns="91440" tIns="45720" rIns="91440" bIns="45720" rtlCol="0" anchor="ctr">
            <a:normAutofit/>
          </a:bodyPr>
          <a:lstStyle/>
          <a:p>
            <a:pPr>
              <a:spcAft>
                <a:spcPts val="600"/>
              </a:spcAft>
            </a:pPr>
            <a:fld id="{50BA8BE6-E42A-44D9-BC31-3E17DC50C46A}" type="slidenum">
              <a:rPr lang="en-US" smtClean="0"/>
              <a:pPr>
                <a:spcAft>
                  <a:spcPts val="600"/>
                </a:spcAft>
              </a:pPr>
              <a:t>12</a:t>
            </a:fld>
            <a:endParaRPr lang="en-US"/>
          </a:p>
        </p:txBody>
      </p:sp>
      <p:sp>
        <p:nvSpPr>
          <p:cNvPr id="19" name="TextBox 18">
            <a:extLst>
              <a:ext uri="{FF2B5EF4-FFF2-40B4-BE49-F238E27FC236}">
                <a16:creationId xmlns:a16="http://schemas.microsoft.com/office/drawing/2014/main" id="{4EB38BBA-99DF-4807-B2B6-16B2A9F7A4B7}"/>
              </a:ext>
            </a:extLst>
          </p:cNvPr>
          <p:cNvSpPr txBox="1"/>
          <p:nvPr/>
        </p:nvSpPr>
        <p:spPr>
          <a:xfrm>
            <a:off x="315601" y="1216702"/>
            <a:ext cx="10876274" cy="707886"/>
          </a:xfrm>
          <a:prstGeom prst="rect">
            <a:avLst/>
          </a:prstGeom>
          <a:noFill/>
        </p:spPr>
        <p:txBody>
          <a:bodyPr wrap="square" rtlCol="0" anchor="t">
            <a:spAutoFit/>
          </a:bodyPr>
          <a:lstStyle/>
          <a:p>
            <a:pPr marL="342900" indent="-342900">
              <a:buFont typeface="Arial" panose="020B0604020202020204" pitchFamily="34" charset="0"/>
              <a:buChar char="•"/>
            </a:pPr>
            <a:r>
              <a:rPr lang="en-US" sz="2000" b="1" dirty="0">
                <a:solidFill>
                  <a:srgbClr val="767171"/>
                </a:solidFill>
                <a:latin typeface="Arial" panose="020B0604020202020204" pitchFamily="34" charset="0"/>
                <a:cs typeface="Arial" panose="020B0604020202020204" pitchFamily="34" charset="0"/>
              </a:rPr>
              <a:t>Then a vector for each batch in the size of </a:t>
            </a:r>
            <a:r>
              <a:rPr lang="en-US" sz="2000" b="1" i="1" dirty="0">
                <a:solidFill>
                  <a:srgbClr val="767171"/>
                </a:solidFill>
                <a:latin typeface="Arial" panose="020B0604020202020204" pitchFamily="34" charset="0"/>
                <a:cs typeface="Arial" panose="020B0604020202020204" pitchFamily="34" charset="0"/>
              </a:rPr>
              <a:t>K</a:t>
            </a:r>
            <a:r>
              <a:rPr lang="en-US" sz="2000" b="1" dirty="0">
                <a:solidFill>
                  <a:srgbClr val="767171"/>
                </a:solidFill>
                <a:latin typeface="Arial" panose="020B0604020202020204" pitchFamily="34" charset="0"/>
                <a:cs typeface="Arial" panose="020B0604020202020204" pitchFamily="34" charset="0"/>
              </a:rPr>
              <a:t> is built, where </a:t>
            </a:r>
            <a:r>
              <a:rPr lang="en-US" sz="2000" b="1" i="1" dirty="0">
                <a:solidFill>
                  <a:srgbClr val="767171"/>
                </a:solidFill>
                <a:latin typeface="Arial" panose="020B0604020202020204" pitchFamily="34" charset="0"/>
                <a:cs typeface="Arial" panose="020B0604020202020204" pitchFamily="34" charset="0"/>
              </a:rPr>
              <a:t>K</a:t>
            </a:r>
            <a:r>
              <a:rPr lang="en-US" sz="2000" b="1" dirty="0">
                <a:solidFill>
                  <a:srgbClr val="767171"/>
                </a:solidFill>
                <a:latin typeface="Arial" panose="020B0604020202020204" pitchFamily="34" charset="0"/>
                <a:cs typeface="Arial" panose="020B0604020202020204" pitchFamily="34" charset="0"/>
              </a:rPr>
              <a:t> represents the amount of words in that batch’s dictionary. These vectors are then fed into the RNN.</a:t>
            </a:r>
            <a:endParaRPr lang="en-US" sz="2000" b="1" i="1" dirty="0">
              <a:solidFill>
                <a:srgbClr val="767171"/>
              </a:solidFill>
              <a:latin typeface="Arial" panose="020B0604020202020204" pitchFamily="34" charset="0"/>
              <a:cs typeface="Arial" panose="020B0604020202020204" pitchFamily="34" charset="0"/>
            </a:endParaRPr>
          </a:p>
        </p:txBody>
      </p:sp>
      <p:grpSp>
        <p:nvGrpSpPr>
          <p:cNvPr id="21" name="Group 20">
            <a:extLst>
              <a:ext uri="{FF2B5EF4-FFF2-40B4-BE49-F238E27FC236}">
                <a16:creationId xmlns:a16="http://schemas.microsoft.com/office/drawing/2014/main" id="{DD8A4DD5-CC60-4957-818E-1E30900575CA}"/>
              </a:ext>
            </a:extLst>
          </p:cNvPr>
          <p:cNvGrpSpPr/>
          <p:nvPr/>
        </p:nvGrpSpPr>
        <p:grpSpPr>
          <a:xfrm>
            <a:off x="430336" y="3031744"/>
            <a:ext cx="10193226" cy="3035830"/>
            <a:chOff x="430336" y="3031744"/>
            <a:chExt cx="10193226" cy="3035830"/>
          </a:xfrm>
        </p:grpSpPr>
        <p:grpSp>
          <p:nvGrpSpPr>
            <p:cNvPr id="24" name="Group 23">
              <a:extLst>
                <a:ext uri="{FF2B5EF4-FFF2-40B4-BE49-F238E27FC236}">
                  <a16:creationId xmlns:a16="http://schemas.microsoft.com/office/drawing/2014/main" id="{B897BBB3-17E4-4595-9BDC-285CCEB0075F}"/>
                </a:ext>
              </a:extLst>
            </p:cNvPr>
            <p:cNvGrpSpPr/>
            <p:nvPr/>
          </p:nvGrpSpPr>
          <p:grpSpPr>
            <a:xfrm>
              <a:off x="430336" y="3031744"/>
              <a:ext cx="6568829" cy="1323439"/>
              <a:chOff x="2811586" y="2755519"/>
              <a:chExt cx="6568829" cy="1323439"/>
            </a:xfrm>
          </p:grpSpPr>
          <p:sp>
            <p:nvSpPr>
              <p:cNvPr id="32" name="TextBox 31">
                <a:extLst>
                  <a:ext uri="{FF2B5EF4-FFF2-40B4-BE49-F238E27FC236}">
                    <a16:creationId xmlns:a16="http://schemas.microsoft.com/office/drawing/2014/main" id="{AFD01D85-F852-493B-BD1D-74A43DF0D8AE}"/>
                  </a:ext>
                </a:extLst>
              </p:cNvPr>
              <p:cNvSpPr txBox="1"/>
              <p:nvPr/>
            </p:nvSpPr>
            <p:spPr>
              <a:xfrm>
                <a:off x="2811586" y="2755519"/>
                <a:ext cx="2597416" cy="1323439"/>
              </a:xfrm>
              <a:prstGeom prst="rect">
                <a:avLst/>
              </a:prstGeom>
              <a:noFill/>
              <a:ln>
                <a:solidFill>
                  <a:schemeClr val="tx1"/>
                </a:solidFill>
              </a:ln>
            </p:spPr>
            <p:txBody>
              <a:bodyPr wrap="square" rtlCol="0" anchor="ctr">
                <a:spAutoFit/>
              </a:bodyPr>
              <a:lstStyle/>
              <a:p>
                <a:r>
                  <a:rPr lang="en-US" sz="1600">
                    <a:latin typeface="Montserrat Medium" panose="00000600000000000000" pitchFamily="2" charset="0"/>
                  </a:rPr>
                  <a:t>Drake11 </a:t>
                </a:r>
                <a:r>
                  <a:rPr lang="en-US" sz="1600" err="1">
                    <a:latin typeface="Montserrat Medium" panose="00000600000000000000" pitchFamily="2" charset="0"/>
                  </a:rPr>
                  <a:t>bibis</a:t>
                </a:r>
                <a:r>
                  <a:rPr lang="en-US" sz="1600">
                    <a:latin typeface="Montserrat Medium" panose="00000600000000000000" pitchFamily="2" charset="0"/>
                  </a:rPr>
                  <a:t> first born is adopted </a:t>
                </a:r>
                <a:r>
                  <a:rPr lang="en-US" sz="1600" err="1">
                    <a:latin typeface="Montserrat Medium" panose="00000600000000000000" pitchFamily="2" charset="0"/>
                  </a:rPr>
                  <a:t>martha</a:t>
                </a:r>
                <a:r>
                  <a:rPr lang="en-US" sz="1600">
                    <a:latin typeface="Montserrat Medium" panose="00000600000000000000" pitchFamily="2" charset="0"/>
                  </a:rPr>
                  <a:t> </a:t>
                </a:r>
                <a:r>
                  <a:rPr lang="en-US" sz="1600" err="1">
                    <a:latin typeface="Montserrat Medium" panose="00000600000000000000" pitchFamily="2" charset="0"/>
                  </a:rPr>
                  <a:t>Israels</a:t>
                </a:r>
                <a:r>
                  <a:rPr lang="en-US" sz="1600">
                    <a:latin typeface="Montserrat Medium" panose="00000600000000000000" pitchFamily="2" charset="0"/>
                  </a:rPr>
                  <a:t> prim minister adopted a child Samantha who is &lt;</a:t>
                </a:r>
                <a:r>
                  <a:rPr lang="en-US" sz="1600" err="1">
                    <a:latin typeface="Montserrat Medium" panose="00000600000000000000" pitchFamily="2" charset="0"/>
                  </a:rPr>
                  <a:t>url</a:t>
                </a:r>
                <a:r>
                  <a:rPr lang="en-US" sz="1600">
                    <a:latin typeface="Montserrat Medium" panose="00000600000000000000" pitchFamily="2" charset="0"/>
                  </a:rPr>
                  <a:t>&gt;</a:t>
                </a:r>
              </a:p>
            </p:txBody>
          </p:sp>
          <p:sp>
            <p:nvSpPr>
              <p:cNvPr id="33" name="TextBox 32">
                <a:extLst>
                  <a:ext uri="{FF2B5EF4-FFF2-40B4-BE49-F238E27FC236}">
                    <a16:creationId xmlns:a16="http://schemas.microsoft.com/office/drawing/2014/main" id="{B512DBC1-2CD0-4DC3-A60F-A89CC7CB0FE4}"/>
                  </a:ext>
                </a:extLst>
              </p:cNvPr>
              <p:cNvSpPr txBox="1"/>
              <p:nvPr/>
            </p:nvSpPr>
            <p:spPr>
              <a:xfrm>
                <a:off x="6782999" y="2755519"/>
                <a:ext cx="2597416" cy="1323439"/>
              </a:xfrm>
              <a:prstGeom prst="rect">
                <a:avLst/>
              </a:prstGeom>
              <a:noFill/>
              <a:ln>
                <a:solidFill>
                  <a:schemeClr val="tx1"/>
                </a:solidFill>
              </a:ln>
            </p:spPr>
            <p:txBody>
              <a:bodyPr wrap="square" rtlCol="0" anchor="ctr">
                <a:spAutoFit/>
              </a:bodyPr>
              <a:lstStyle/>
              <a:p>
                <a:r>
                  <a:rPr lang="en-US" sz="1600" dirty="0">
                    <a:latin typeface="Montserrat Medium" panose="00000600000000000000" pitchFamily="2" charset="0"/>
                  </a:rPr>
                  <a:t>Drake11 </a:t>
                </a:r>
                <a:r>
                  <a:rPr lang="en-US" sz="1600" dirty="0" err="1">
                    <a:solidFill>
                      <a:srgbClr val="FF0000"/>
                    </a:solidFill>
                    <a:latin typeface="Montserrat Medium" panose="00000600000000000000" pitchFamily="2" charset="0"/>
                  </a:rPr>
                  <a:t>bibis</a:t>
                </a:r>
                <a:r>
                  <a:rPr lang="en-US" sz="1600" dirty="0">
                    <a:latin typeface="Montserrat Medium" panose="00000600000000000000" pitchFamily="2" charset="0"/>
                  </a:rPr>
                  <a:t> first born is adopted </a:t>
                </a:r>
                <a:r>
                  <a:rPr lang="en-US" sz="1600" dirty="0" err="1">
                    <a:latin typeface="Montserrat Medium" panose="00000600000000000000" pitchFamily="2" charset="0"/>
                  </a:rPr>
                  <a:t>martha</a:t>
                </a:r>
                <a:r>
                  <a:rPr lang="en-US" sz="1600" dirty="0">
                    <a:latin typeface="Montserrat Medium" panose="00000600000000000000" pitchFamily="2" charset="0"/>
                  </a:rPr>
                  <a:t> </a:t>
                </a:r>
                <a:r>
                  <a:rPr lang="en-US" sz="1600" dirty="0" err="1">
                    <a:latin typeface="Montserrat Medium" panose="00000600000000000000" pitchFamily="2" charset="0"/>
                  </a:rPr>
                  <a:t>Israels</a:t>
                </a:r>
                <a:r>
                  <a:rPr lang="en-US" sz="1600" dirty="0">
                    <a:latin typeface="Montserrat Medium" panose="00000600000000000000" pitchFamily="2" charset="0"/>
                  </a:rPr>
                  <a:t> prim minister adopted a child </a:t>
                </a:r>
                <a:r>
                  <a:rPr lang="en-US" sz="1600" dirty="0">
                    <a:solidFill>
                      <a:srgbClr val="FF0000"/>
                    </a:solidFill>
                    <a:latin typeface="Montserrat Medium" panose="00000600000000000000" pitchFamily="2" charset="0"/>
                  </a:rPr>
                  <a:t>Samantha</a:t>
                </a:r>
                <a:r>
                  <a:rPr lang="en-US" sz="1600" dirty="0">
                    <a:latin typeface="Montserrat Medium" panose="00000600000000000000" pitchFamily="2" charset="0"/>
                  </a:rPr>
                  <a:t> who is &lt;</a:t>
                </a:r>
                <a:r>
                  <a:rPr lang="en-US" sz="1600" dirty="0" err="1">
                    <a:latin typeface="Montserrat Medium" panose="00000600000000000000" pitchFamily="2" charset="0"/>
                  </a:rPr>
                  <a:t>url</a:t>
                </a:r>
                <a:r>
                  <a:rPr lang="en-US" sz="1600" dirty="0">
                    <a:latin typeface="Montserrat Medium" panose="00000600000000000000" pitchFamily="2" charset="0"/>
                  </a:rPr>
                  <a:t>&gt;</a:t>
                </a:r>
              </a:p>
            </p:txBody>
          </p:sp>
          <p:sp>
            <p:nvSpPr>
              <p:cNvPr id="34" name="Arrow: Striped Right 33">
                <a:extLst>
                  <a:ext uri="{FF2B5EF4-FFF2-40B4-BE49-F238E27FC236}">
                    <a16:creationId xmlns:a16="http://schemas.microsoft.com/office/drawing/2014/main" id="{01708C88-0BE1-467F-B73B-7E3B3AE72C94}"/>
                  </a:ext>
                </a:extLst>
              </p:cNvPr>
              <p:cNvSpPr/>
              <p:nvPr/>
            </p:nvSpPr>
            <p:spPr>
              <a:xfrm>
                <a:off x="5538532" y="3160063"/>
                <a:ext cx="1133475" cy="514350"/>
              </a:xfrm>
              <a:prstGeom prst="striped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5" name="Group 24">
              <a:extLst>
                <a:ext uri="{FF2B5EF4-FFF2-40B4-BE49-F238E27FC236}">
                  <a16:creationId xmlns:a16="http://schemas.microsoft.com/office/drawing/2014/main" id="{42667E88-AAA4-407F-8AA3-501A78859AFE}"/>
                </a:ext>
              </a:extLst>
            </p:cNvPr>
            <p:cNvGrpSpPr/>
            <p:nvPr/>
          </p:nvGrpSpPr>
          <p:grpSpPr>
            <a:xfrm>
              <a:off x="8577169" y="3659625"/>
              <a:ext cx="2046393" cy="2407949"/>
              <a:chOff x="5203542" y="4469789"/>
              <a:chExt cx="2046393" cy="2407949"/>
            </a:xfrm>
          </p:grpSpPr>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04A8268-6AD5-47B8-9649-758977FEE555}"/>
                      </a:ext>
                    </a:extLst>
                  </p:cNvPr>
                  <p:cNvSpPr txBox="1"/>
                  <p:nvPr/>
                </p:nvSpPr>
                <p:spPr>
                  <a:xfrm>
                    <a:off x="5203542" y="4924928"/>
                    <a:ext cx="204639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0.1   … 0.06</m:t>
                              </m:r>
                            </m:e>
                          </m:d>
                        </m:oMath>
                      </m:oMathPara>
                    </a14:m>
                    <a:endParaRPr lang="en-US" sz="2400" dirty="0"/>
                  </a:p>
                </p:txBody>
              </p:sp>
            </mc:Choice>
            <mc:Fallback xmlns="">
              <p:sp>
                <p:nvSpPr>
                  <p:cNvPr id="28" name="TextBox 27">
                    <a:extLst>
                      <a:ext uri="{FF2B5EF4-FFF2-40B4-BE49-F238E27FC236}">
                        <a16:creationId xmlns:a16="http://schemas.microsoft.com/office/drawing/2014/main" id="{404A8268-6AD5-47B8-9649-758977FEE555}"/>
                      </a:ext>
                    </a:extLst>
                  </p:cNvPr>
                  <p:cNvSpPr txBox="1">
                    <a:spLocks noRot="1" noChangeAspect="1" noMove="1" noResize="1" noEditPoints="1" noAdjustHandles="1" noChangeArrowheads="1" noChangeShapeType="1" noTextEdit="1"/>
                  </p:cNvSpPr>
                  <p:nvPr/>
                </p:nvSpPr>
                <p:spPr>
                  <a:xfrm>
                    <a:off x="5203542" y="4924928"/>
                    <a:ext cx="2046393"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B9FA809-A155-4669-BF8D-F2AE5947AA8C}"/>
                      </a:ext>
                    </a:extLst>
                  </p:cNvPr>
                  <p:cNvSpPr txBox="1"/>
                  <p:nvPr/>
                </p:nvSpPr>
                <p:spPr>
                  <a:xfrm>
                    <a:off x="5239638" y="5385544"/>
                    <a:ext cx="168269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i="1" smtClean="0">
                                  <a:latin typeface="Cambria Math" panose="02040503050406030204" pitchFamily="18" charset="0"/>
                                </a:rPr>
                              </m:ctrlPr>
                            </m:dPr>
                            <m:e>
                              <m:r>
                                <a:rPr lang="en-US" sz="2400" i="1" smtClean="0">
                                  <a:latin typeface="Cambria Math" panose="02040503050406030204" pitchFamily="18" charset="0"/>
                                </a:rPr>
                                <m:t>0</m:t>
                              </m:r>
                              <m:r>
                                <a:rPr lang="en-US" sz="2400" b="0" i="1" smtClean="0">
                                  <a:latin typeface="Cambria Math" panose="02040503050406030204" pitchFamily="18" charset="0"/>
                                </a:rPr>
                                <m:t>      …    0.3</m:t>
                              </m:r>
                            </m:e>
                          </m:d>
                        </m:oMath>
                      </m:oMathPara>
                    </a14:m>
                    <a:endParaRPr lang="en-US" sz="2400" dirty="0"/>
                  </a:p>
                </p:txBody>
              </p:sp>
            </mc:Choice>
            <mc:Fallback xmlns="">
              <p:sp>
                <p:nvSpPr>
                  <p:cNvPr id="29" name="TextBox 28">
                    <a:extLst>
                      <a:ext uri="{FF2B5EF4-FFF2-40B4-BE49-F238E27FC236}">
                        <a16:creationId xmlns:a16="http://schemas.microsoft.com/office/drawing/2014/main" id="{DB9FA809-A155-4669-BF8D-F2AE5947AA8C}"/>
                      </a:ext>
                    </a:extLst>
                  </p:cNvPr>
                  <p:cNvSpPr txBox="1">
                    <a:spLocks noRot="1" noChangeAspect="1" noMove="1" noResize="1" noEditPoints="1" noAdjustHandles="1" noChangeArrowheads="1" noChangeShapeType="1" noTextEdit="1"/>
                  </p:cNvSpPr>
                  <p:nvPr/>
                </p:nvSpPr>
                <p:spPr>
                  <a:xfrm>
                    <a:off x="5239638" y="5385544"/>
                    <a:ext cx="1682691" cy="461665"/>
                  </a:xfrm>
                  <a:prstGeom prst="rect">
                    <a:avLst/>
                  </a:prstGeom>
                  <a:blipFill>
                    <a:blip r:embed="rId4"/>
                    <a:stretch>
                      <a:fillRect r="-112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559F263-1800-49BF-BDE3-A575CA8EC942}"/>
                      </a:ext>
                    </a:extLst>
                  </p:cNvPr>
                  <p:cNvSpPr txBox="1"/>
                  <p:nvPr/>
                </p:nvSpPr>
                <p:spPr>
                  <a:xfrm>
                    <a:off x="5216972" y="5869181"/>
                    <a:ext cx="201433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i="1" smtClean="0">
                                  <a:latin typeface="Cambria Math" panose="02040503050406030204" pitchFamily="18" charset="0"/>
                                </a:rPr>
                              </m:ctrlPr>
                            </m:dPr>
                            <m:e>
                              <m:r>
                                <a:rPr lang="en-US" sz="2400" i="1" smtClean="0">
                                  <a:latin typeface="Cambria Math" panose="02040503050406030204" pitchFamily="18" charset="0"/>
                                </a:rPr>
                                <m:t>0</m:t>
                              </m:r>
                              <m:r>
                                <a:rPr lang="en-US" sz="2400" b="0" i="1" smtClean="0">
                                  <a:latin typeface="Cambria Math" panose="02040503050406030204" pitchFamily="18" charset="0"/>
                                </a:rPr>
                                <m:t>.008 …0.2</m:t>
                              </m:r>
                            </m:e>
                          </m:d>
                        </m:oMath>
                      </m:oMathPara>
                    </a14:m>
                    <a:endParaRPr lang="en-US" sz="2400" dirty="0"/>
                  </a:p>
                </p:txBody>
              </p:sp>
            </mc:Choice>
            <mc:Fallback xmlns="">
              <p:sp>
                <p:nvSpPr>
                  <p:cNvPr id="30" name="TextBox 29">
                    <a:extLst>
                      <a:ext uri="{FF2B5EF4-FFF2-40B4-BE49-F238E27FC236}">
                        <a16:creationId xmlns:a16="http://schemas.microsoft.com/office/drawing/2014/main" id="{A559F263-1800-49BF-BDE3-A575CA8EC942}"/>
                      </a:ext>
                    </a:extLst>
                  </p:cNvPr>
                  <p:cNvSpPr txBox="1">
                    <a:spLocks noRot="1" noChangeAspect="1" noMove="1" noResize="1" noEditPoints="1" noAdjustHandles="1" noChangeArrowheads="1" noChangeShapeType="1" noTextEdit="1"/>
                  </p:cNvSpPr>
                  <p:nvPr/>
                </p:nvSpPr>
                <p:spPr>
                  <a:xfrm>
                    <a:off x="5216972" y="5869181"/>
                    <a:ext cx="2014334" cy="461665"/>
                  </a:xfrm>
                  <a:prstGeom prst="rect">
                    <a:avLst/>
                  </a:prstGeom>
                  <a:blipFill>
                    <a:blip r:embed="rId5"/>
                    <a:stretch>
                      <a:fillRect/>
                    </a:stretch>
                  </a:blipFill>
                </p:spPr>
                <p:txBody>
                  <a:bodyPr/>
                  <a:lstStyle/>
                  <a:p>
                    <a:r>
                      <a:rPr lang="en-US">
                        <a:noFill/>
                      </a:rPr>
                      <a:t> </a:t>
                    </a:r>
                  </a:p>
                </p:txBody>
              </p:sp>
            </mc:Fallback>
          </mc:AlternateContent>
          <p:sp>
            <p:nvSpPr>
              <p:cNvPr id="31" name="Rectangle 30">
                <a:extLst>
                  <a:ext uri="{FF2B5EF4-FFF2-40B4-BE49-F238E27FC236}">
                    <a16:creationId xmlns:a16="http://schemas.microsoft.com/office/drawing/2014/main" id="{A5A735F3-2253-43DA-805A-94DD88774311}"/>
                  </a:ext>
                </a:extLst>
              </p:cNvPr>
              <p:cNvSpPr/>
              <p:nvPr/>
            </p:nvSpPr>
            <p:spPr>
              <a:xfrm>
                <a:off x="5409002" y="4469789"/>
                <a:ext cx="1713921" cy="24079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Arrow: Striped Right 25">
              <a:extLst>
                <a:ext uri="{FF2B5EF4-FFF2-40B4-BE49-F238E27FC236}">
                  <a16:creationId xmlns:a16="http://schemas.microsoft.com/office/drawing/2014/main" id="{FF4C6EDB-AAFB-45A2-9B0F-E82A563C893B}"/>
                </a:ext>
              </a:extLst>
            </p:cNvPr>
            <p:cNvSpPr/>
            <p:nvPr/>
          </p:nvSpPr>
          <p:spPr>
            <a:xfrm rot="568516">
              <a:off x="7197672" y="3989937"/>
              <a:ext cx="1133475" cy="514350"/>
            </a:xfrm>
            <a:prstGeom prst="striped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Arrow: Striped Right 26">
              <a:extLst>
                <a:ext uri="{FF2B5EF4-FFF2-40B4-BE49-F238E27FC236}">
                  <a16:creationId xmlns:a16="http://schemas.microsoft.com/office/drawing/2014/main" id="{252220CB-8809-414B-A4BD-7F8DF45AA0A1}"/>
                </a:ext>
              </a:extLst>
            </p:cNvPr>
            <p:cNvSpPr/>
            <p:nvPr/>
          </p:nvSpPr>
          <p:spPr>
            <a:xfrm rot="349087">
              <a:off x="3186320" y="4846826"/>
              <a:ext cx="5069221" cy="514350"/>
            </a:xfrm>
            <a:prstGeom prst="striped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tf-idf</a:t>
              </a:r>
            </a:p>
          </p:txBody>
        </p:sp>
      </p:grpSp>
      <p:sp>
        <p:nvSpPr>
          <p:cNvPr id="35" name="Right Brace 34">
            <a:extLst>
              <a:ext uri="{FF2B5EF4-FFF2-40B4-BE49-F238E27FC236}">
                <a16:creationId xmlns:a16="http://schemas.microsoft.com/office/drawing/2014/main" id="{3B76DAB1-724D-432B-94BB-335446E648FF}"/>
              </a:ext>
            </a:extLst>
          </p:cNvPr>
          <p:cNvSpPr/>
          <p:nvPr/>
        </p:nvSpPr>
        <p:spPr>
          <a:xfrm>
            <a:off x="10443805" y="4109949"/>
            <a:ext cx="318789" cy="1382866"/>
          </a:xfrm>
          <a:prstGeom prst="rightBrace">
            <a:avLst>
              <a:gd name="adj1" fmla="val 142380"/>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TextBox 35">
            <a:extLst>
              <a:ext uri="{FF2B5EF4-FFF2-40B4-BE49-F238E27FC236}">
                <a16:creationId xmlns:a16="http://schemas.microsoft.com/office/drawing/2014/main" id="{7FBEB808-77E1-4A15-8C44-FE646BBD4A24}"/>
              </a:ext>
            </a:extLst>
          </p:cNvPr>
          <p:cNvSpPr txBox="1"/>
          <p:nvPr/>
        </p:nvSpPr>
        <p:spPr>
          <a:xfrm>
            <a:off x="10790123" y="4018943"/>
            <a:ext cx="430887" cy="1689309"/>
          </a:xfrm>
          <a:prstGeom prst="rect">
            <a:avLst/>
          </a:prstGeom>
          <a:noFill/>
        </p:spPr>
        <p:txBody>
          <a:bodyPr vert="vert" wrap="none" rtlCol="0">
            <a:spAutoFit/>
          </a:bodyPr>
          <a:lstStyle/>
          <a:p>
            <a:r>
              <a:rPr lang="en-US" sz="1600"/>
              <a:t>Number of batches</a:t>
            </a:r>
          </a:p>
        </p:txBody>
      </p:sp>
      <p:grpSp>
        <p:nvGrpSpPr>
          <p:cNvPr id="45" name="Group 44">
            <a:extLst>
              <a:ext uri="{FF2B5EF4-FFF2-40B4-BE49-F238E27FC236}">
                <a16:creationId xmlns:a16="http://schemas.microsoft.com/office/drawing/2014/main" id="{056BB847-F1AC-4F49-B953-299FEECE1B0F}"/>
              </a:ext>
            </a:extLst>
          </p:cNvPr>
          <p:cNvGrpSpPr/>
          <p:nvPr/>
        </p:nvGrpSpPr>
        <p:grpSpPr>
          <a:xfrm>
            <a:off x="369647" y="720268"/>
            <a:ext cx="10415828" cy="146306"/>
            <a:chOff x="369651" y="720266"/>
            <a:chExt cx="7091464" cy="186736"/>
          </a:xfrm>
        </p:grpSpPr>
        <p:sp>
          <p:nvSpPr>
            <p:cNvPr id="46" name="Rectangle: Top Corners Rounded 45">
              <a:extLst>
                <a:ext uri="{FF2B5EF4-FFF2-40B4-BE49-F238E27FC236}">
                  <a16:creationId xmlns:a16="http://schemas.microsoft.com/office/drawing/2014/main" id="{5A3AD866-3064-4723-A8D4-AD8D5B87F96E}"/>
                </a:ext>
              </a:extLst>
            </p:cNvPr>
            <p:cNvSpPr/>
            <p:nvPr/>
          </p:nvSpPr>
          <p:spPr>
            <a:xfrm>
              <a:off x="369651" y="720266"/>
              <a:ext cx="7091463" cy="184403"/>
            </a:xfrm>
            <a:prstGeom prst="round2SameRect">
              <a:avLst>
                <a:gd name="adj1" fmla="val 0"/>
                <a:gd name="adj2" fmla="val 50000"/>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1415439-B02F-4949-8DE9-1C75946B2DA8}"/>
                </a:ext>
              </a:extLst>
            </p:cNvPr>
            <p:cNvSpPr/>
            <p:nvPr/>
          </p:nvSpPr>
          <p:spPr>
            <a:xfrm>
              <a:off x="729577" y="724123"/>
              <a:ext cx="6731538" cy="182879"/>
            </a:xfrm>
            <a:prstGeom prst="rect">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3E8D29ED-880D-464E-9E3F-4E4A6674778D}"/>
              </a:ext>
            </a:extLst>
          </p:cNvPr>
          <p:cNvGrpSpPr>
            <a:grpSpLocks noChangeAspect="1"/>
          </p:cNvGrpSpPr>
          <p:nvPr/>
        </p:nvGrpSpPr>
        <p:grpSpPr>
          <a:xfrm>
            <a:off x="10701189" y="502230"/>
            <a:ext cx="146304" cy="361507"/>
            <a:chOff x="7561699" y="474443"/>
            <a:chExt cx="174785" cy="431880"/>
          </a:xfrm>
        </p:grpSpPr>
        <p:sp>
          <p:nvSpPr>
            <p:cNvPr id="49" name="Oval 48">
              <a:extLst>
                <a:ext uri="{FF2B5EF4-FFF2-40B4-BE49-F238E27FC236}">
                  <a16:creationId xmlns:a16="http://schemas.microsoft.com/office/drawing/2014/main" id="{C838E257-2C3C-4981-9472-B353EA8D7ACA}"/>
                </a:ext>
              </a:extLst>
            </p:cNvPr>
            <p:cNvSpPr>
              <a:spLocks noChangeAspect="1"/>
            </p:cNvSpPr>
            <p:nvPr/>
          </p:nvSpPr>
          <p:spPr>
            <a:xfrm>
              <a:off x="7561699" y="474443"/>
              <a:ext cx="173736" cy="17373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50" name="Oval 49">
              <a:extLst>
                <a:ext uri="{FF2B5EF4-FFF2-40B4-BE49-F238E27FC236}">
                  <a16:creationId xmlns:a16="http://schemas.microsoft.com/office/drawing/2014/main" id="{812521E4-996F-4AD9-8B05-A977395242ED}"/>
                </a:ext>
              </a:extLst>
            </p:cNvPr>
            <p:cNvSpPr>
              <a:spLocks noChangeAspect="1"/>
            </p:cNvSpPr>
            <p:nvPr/>
          </p:nvSpPr>
          <p:spPr>
            <a:xfrm>
              <a:off x="7561699" y="732588"/>
              <a:ext cx="174785" cy="173735"/>
            </a:xfrm>
            <a:prstGeom prst="ellipse">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A7A7A"/>
                </a:solidFill>
              </a:endParaRPr>
            </a:p>
          </p:txBody>
        </p:sp>
      </p:grpSp>
    </p:spTree>
    <p:extLst>
      <p:ext uri="{BB962C8B-B14F-4D97-AF65-F5344CB8AC3E}">
        <p14:creationId xmlns:p14="http://schemas.microsoft.com/office/powerpoint/2010/main" val="134287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CFD42C1-778C-44C6-8350-CDD7D52E8B5F}"/>
              </a:ext>
            </a:extLst>
          </p:cNvPr>
          <p:cNvSpPr>
            <a:spLocks noGrp="1"/>
          </p:cNvSpPr>
          <p:nvPr>
            <p:ph type="sldNum" sz="quarter" idx="12"/>
          </p:nvPr>
        </p:nvSpPr>
        <p:spPr/>
        <p:txBody>
          <a:bodyPr vert="horz" lIns="91440" tIns="45720" rIns="91440" bIns="45720" rtlCol="0" anchor="ctr">
            <a:normAutofit/>
          </a:bodyPr>
          <a:lstStyle/>
          <a:p>
            <a:pPr>
              <a:spcAft>
                <a:spcPts val="600"/>
              </a:spcAft>
            </a:pPr>
            <a:fld id="{50BA8BE6-E42A-44D9-BC31-3E17DC50C46A}" type="slidenum">
              <a:rPr lang="en-US" smtClean="0"/>
              <a:pPr>
                <a:spcAft>
                  <a:spcPts val="600"/>
                </a:spcAft>
              </a:pPr>
              <a:t>13</a:t>
            </a:fld>
            <a:endParaRPr lang="en-US"/>
          </a:p>
        </p:txBody>
      </p:sp>
      <p:grpSp>
        <p:nvGrpSpPr>
          <p:cNvPr id="41" name="קבוצה 48">
            <a:extLst>
              <a:ext uri="{FF2B5EF4-FFF2-40B4-BE49-F238E27FC236}">
                <a16:creationId xmlns:a16="http://schemas.microsoft.com/office/drawing/2014/main" id="{41C9054B-6781-4058-9977-9F20DB1019B3}"/>
              </a:ext>
            </a:extLst>
          </p:cNvPr>
          <p:cNvGrpSpPr/>
          <p:nvPr/>
        </p:nvGrpSpPr>
        <p:grpSpPr>
          <a:xfrm>
            <a:off x="1926" y="1871737"/>
            <a:ext cx="12506003" cy="3908578"/>
            <a:chOff x="0" y="0"/>
            <a:chExt cx="7128670" cy="2048897"/>
          </a:xfrm>
        </p:grpSpPr>
        <p:pic>
          <p:nvPicPr>
            <p:cNvPr id="42" name="Picture 41">
              <a:extLst>
                <a:ext uri="{FF2B5EF4-FFF2-40B4-BE49-F238E27FC236}">
                  <a16:creationId xmlns:a16="http://schemas.microsoft.com/office/drawing/2014/main" id="{433158DA-E877-4139-B840-2DC030E8803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3223"/>
            <a:stretch/>
          </p:blipFill>
          <p:spPr bwMode="auto">
            <a:xfrm>
              <a:off x="119270" y="0"/>
              <a:ext cx="6686550" cy="1638300"/>
            </a:xfrm>
            <a:prstGeom prst="rect">
              <a:avLst/>
            </a:prstGeom>
            <a:noFill/>
            <a:ln>
              <a:noFill/>
            </a:ln>
          </p:spPr>
        </p:pic>
        <p:sp>
          <p:nvSpPr>
            <p:cNvPr id="43" name="Text Box 2">
              <a:extLst>
                <a:ext uri="{FF2B5EF4-FFF2-40B4-BE49-F238E27FC236}">
                  <a16:creationId xmlns:a16="http://schemas.microsoft.com/office/drawing/2014/main" id="{97EF967C-0E4E-4159-B7AB-28E3D5596FD4}"/>
                </a:ext>
              </a:extLst>
            </p:cNvPr>
            <p:cNvSpPr txBox="1">
              <a:spLocks noChangeArrowheads="1"/>
            </p:cNvSpPr>
            <p:nvPr/>
          </p:nvSpPr>
          <p:spPr bwMode="auto">
            <a:xfrm>
              <a:off x="985962" y="1614116"/>
              <a:ext cx="1365731" cy="213690"/>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Arial" panose="020B0604020202020204" pitchFamily="34" charset="0"/>
                </a:rPr>
                <a:t>Construction of Post Series</a:t>
              </a:r>
              <a:endParaRPr lang="en-US" sz="2400">
                <a:effectLst/>
                <a:latin typeface="Calibri" panose="020F0502020204030204" pitchFamily="34" charset="0"/>
                <a:ea typeface="Calibri" panose="020F0502020204030204" pitchFamily="34" charset="0"/>
                <a:cs typeface="Arial" panose="020B0604020202020204" pitchFamily="34" charset="0"/>
              </a:endParaRPr>
            </a:p>
          </p:txBody>
        </p:sp>
        <p:sp>
          <p:nvSpPr>
            <p:cNvPr id="44" name="Text Box 2">
              <a:extLst>
                <a:ext uri="{FF2B5EF4-FFF2-40B4-BE49-F238E27FC236}">
                  <a16:creationId xmlns:a16="http://schemas.microsoft.com/office/drawing/2014/main" id="{E2403988-7C9E-4DF1-B5D9-54F828133694}"/>
                </a:ext>
              </a:extLst>
            </p:cNvPr>
            <p:cNvSpPr txBox="1">
              <a:spLocks noChangeArrowheads="1"/>
            </p:cNvSpPr>
            <p:nvPr/>
          </p:nvSpPr>
          <p:spPr bwMode="auto">
            <a:xfrm>
              <a:off x="0" y="1617761"/>
              <a:ext cx="1181589" cy="213690"/>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Arial" panose="020B0604020202020204" pitchFamily="34" charset="0"/>
                </a:rPr>
                <a:t>Different Posts</a:t>
              </a:r>
              <a:endParaRPr lang="en-US" sz="1100">
                <a:effectLst/>
                <a:latin typeface="Calibri" panose="020F0502020204030204" pitchFamily="34" charset="0"/>
                <a:ea typeface="Calibri" panose="020F0502020204030204" pitchFamily="34" charset="0"/>
                <a:cs typeface="Arial" panose="020B0604020202020204" pitchFamily="34" charset="0"/>
              </a:endParaRPr>
            </a:p>
          </p:txBody>
        </p:sp>
        <p:sp>
          <p:nvSpPr>
            <p:cNvPr id="45" name="Text Box 2">
              <a:extLst>
                <a:ext uri="{FF2B5EF4-FFF2-40B4-BE49-F238E27FC236}">
                  <a16:creationId xmlns:a16="http://schemas.microsoft.com/office/drawing/2014/main" id="{3799BF0F-99DA-44EB-AB05-D4666DB60E92}"/>
                </a:ext>
              </a:extLst>
            </p:cNvPr>
            <p:cNvSpPr txBox="1">
              <a:spLocks noChangeArrowheads="1"/>
            </p:cNvSpPr>
            <p:nvPr/>
          </p:nvSpPr>
          <p:spPr bwMode="auto">
            <a:xfrm>
              <a:off x="5494351" y="1502797"/>
              <a:ext cx="671297" cy="546100"/>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Arial" panose="020B0604020202020204" pitchFamily="34" charset="0"/>
                </a:rPr>
                <a:t>Additional</a:t>
              </a:r>
              <a:br>
                <a:rPr lang="en-US" sz="1200">
                  <a:effectLst/>
                  <a:latin typeface="Times New Roman" panose="02020603050405020304" pitchFamily="18" charset="0"/>
                  <a:ea typeface="Calibri" panose="020F0502020204030204" pitchFamily="34" charset="0"/>
                  <a:cs typeface="Arial" panose="020B0604020202020204" pitchFamily="34" charset="0"/>
                </a:rPr>
              </a:br>
              <a:r>
                <a:rPr lang="en-US" sz="1200">
                  <a:effectLst/>
                  <a:latin typeface="Times New Roman" panose="02020603050405020304" pitchFamily="18" charset="0"/>
                  <a:ea typeface="Calibri" panose="020F0502020204030204" pitchFamily="34" charset="0"/>
                  <a:cs typeface="Arial" panose="020B0604020202020204" pitchFamily="34" charset="0"/>
                </a:rPr>
                <a:t>Hidden</a:t>
              </a:r>
              <a:br>
                <a:rPr lang="en-US" sz="1200">
                  <a:effectLst/>
                  <a:latin typeface="Times New Roman" panose="02020603050405020304" pitchFamily="18" charset="0"/>
                  <a:ea typeface="Calibri" panose="020F0502020204030204" pitchFamily="34" charset="0"/>
                  <a:cs typeface="Arial" panose="020B0604020202020204" pitchFamily="34" charset="0"/>
                </a:rPr>
              </a:br>
              <a:r>
                <a:rPr lang="en-US" sz="1200">
                  <a:effectLst/>
                  <a:latin typeface="Times New Roman" panose="02020603050405020304" pitchFamily="18" charset="0"/>
                  <a:ea typeface="Calibri" panose="020F0502020204030204" pitchFamily="34" charset="0"/>
                  <a:cs typeface="Arial" panose="020B0604020202020204" pitchFamily="34" charset="0"/>
                </a:rPr>
                <a:t>Layer</a:t>
              </a:r>
              <a:endParaRPr lang="en-US" sz="2400">
                <a:effectLst/>
                <a:latin typeface="Calibri" panose="020F0502020204030204" pitchFamily="34" charset="0"/>
                <a:ea typeface="Calibri" panose="020F0502020204030204" pitchFamily="34" charset="0"/>
                <a:cs typeface="Arial" panose="020B0604020202020204" pitchFamily="34" charset="0"/>
              </a:endParaRPr>
            </a:p>
          </p:txBody>
        </p:sp>
        <p:sp>
          <p:nvSpPr>
            <p:cNvPr id="46" name="Text Box 2">
              <a:extLst>
                <a:ext uri="{FF2B5EF4-FFF2-40B4-BE49-F238E27FC236}">
                  <a16:creationId xmlns:a16="http://schemas.microsoft.com/office/drawing/2014/main" id="{4E6E3987-DABC-4591-A674-1DF996BFD58A}"/>
                </a:ext>
              </a:extLst>
            </p:cNvPr>
            <p:cNvSpPr txBox="1">
              <a:spLocks noChangeArrowheads="1"/>
            </p:cNvSpPr>
            <p:nvPr/>
          </p:nvSpPr>
          <p:spPr bwMode="auto">
            <a:xfrm>
              <a:off x="5947576" y="1510748"/>
              <a:ext cx="1181094" cy="510485"/>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Arial" panose="020B0604020202020204" pitchFamily="34" charset="0"/>
                </a:rPr>
                <a:t>Classified as</a:t>
              </a:r>
              <a:br>
                <a:rPr lang="en-US" sz="1200">
                  <a:effectLst/>
                  <a:latin typeface="Times New Roman" panose="02020603050405020304" pitchFamily="18" charset="0"/>
                  <a:ea typeface="Calibri" panose="020F0502020204030204" pitchFamily="34" charset="0"/>
                  <a:cs typeface="Arial" panose="020B0604020202020204" pitchFamily="34" charset="0"/>
                </a:rPr>
              </a:br>
              <a:r>
                <a:rPr lang="en-US" sz="1200">
                  <a:effectLst/>
                  <a:latin typeface="Times New Roman" panose="02020603050405020304" pitchFamily="18" charset="0"/>
                  <a:ea typeface="Calibri" panose="020F0502020204030204" pitchFamily="34" charset="0"/>
                  <a:cs typeface="Arial" panose="020B0604020202020204" pitchFamily="34" charset="0"/>
                </a:rPr>
                <a:t>Rumor or</a:t>
              </a:r>
              <a:br>
                <a:rPr lang="en-US" sz="1200">
                  <a:effectLst/>
                  <a:latin typeface="Times New Roman" panose="02020603050405020304" pitchFamily="18" charset="0"/>
                  <a:ea typeface="Calibri" panose="020F0502020204030204" pitchFamily="34" charset="0"/>
                  <a:cs typeface="Arial" panose="020B0604020202020204" pitchFamily="34" charset="0"/>
                </a:rPr>
              </a:br>
              <a:r>
                <a:rPr lang="en-US" sz="1200">
                  <a:effectLst/>
                  <a:latin typeface="Times New Roman" panose="02020603050405020304" pitchFamily="18" charset="0"/>
                  <a:ea typeface="Calibri" panose="020F0502020204030204" pitchFamily="34" charset="0"/>
                  <a:cs typeface="Arial" panose="020B0604020202020204" pitchFamily="34" charset="0"/>
                </a:rPr>
                <a:t>Non-rumor</a:t>
              </a:r>
              <a:endParaRPr lang="en-US" sz="2400">
                <a:effectLst/>
                <a:latin typeface="Calibri" panose="020F0502020204030204" pitchFamily="34" charset="0"/>
                <a:ea typeface="Calibri" panose="020F0502020204030204" pitchFamily="34" charset="0"/>
                <a:cs typeface="Arial" panose="020B0604020202020204" pitchFamily="34" charset="0"/>
              </a:endParaRPr>
            </a:p>
          </p:txBody>
        </p:sp>
        <p:sp>
          <p:nvSpPr>
            <p:cNvPr id="47" name="Text Box 2">
              <a:extLst>
                <a:ext uri="{FF2B5EF4-FFF2-40B4-BE49-F238E27FC236}">
                  <a16:creationId xmlns:a16="http://schemas.microsoft.com/office/drawing/2014/main" id="{52E2B45E-3BBC-4F35-94E4-2665B36B930C}"/>
                </a:ext>
              </a:extLst>
            </p:cNvPr>
            <p:cNvSpPr txBox="1">
              <a:spLocks noChangeArrowheads="1"/>
            </p:cNvSpPr>
            <p:nvPr/>
          </p:nvSpPr>
          <p:spPr bwMode="auto">
            <a:xfrm>
              <a:off x="2735249" y="1606165"/>
              <a:ext cx="1846697" cy="213690"/>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Arial" panose="020B0604020202020204" pitchFamily="34" charset="0"/>
                </a:rPr>
                <a:t>Deep Attention Based Neural Network</a:t>
              </a:r>
              <a:endParaRPr lang="en-US" sz="2400">
                <a:effectLst/>
                <a:latin typeface="Calibri" panose="020F0502020204030204" pitchFamily="34" charset="0"/>
                <a:ea typeface="Calibri" panose="020F0502020204030204" pitchFamily="34" charset="0"/>
                <a:cs typeface="Arial" panose="020B0604020202020204" pitchFamily="34" charset="0"/>
              </a:endParaRPr>
            </a:p>
          </p:txBody>
        </p:sp>
        <p:sp>
          <p:nvSpPr>
            <p:cNvPr id="48" name="Text Box 2">
              <a:extLst>
                <a:ext uri="{FF2B5EF4-FFF2-40B4-BE49-F238E27FC236}">
                  <a16:creationId xmlns:a16="http://schemas.microsoft.com/office/drawing/2014/main" id="{01E84265-1AA7-41AC-9B7E-BA6A89412B3D}"/>
                </a:ext>
              </a:extLst>
            </p:cNvPr>
            <p:cNvSpPr txBox="1">
              <a:spLocks noChangeArrowheads="1"/>
            </p:cNvSpPr>
            <p:nvPr/>
          </p:nvSpPr>
          <p:spPr bwMode="auto">
            <a:xfrm>
              <a:off x="4715124" y="1518699"/>
              <a:ext cx="1181094" cy="368024"/>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Arial" panose="020B0604020202020204" pitchFamily="34" charset="0"/>
                </a:rPr>
                <a:t>Latent</a:t>
              </a:r>
              <a:br>
                <a:rPr lang="en-US" sz="1200">
                  <a:effectLst/>
                  <a:latin typeface="Times New Roman" panose="02020603050405020304" pitchFamily="18" charset="0"/>
                  <a:ea typeface="Calibri" panose="020F0502020204030204" pitchFamily="34" charset="0"/>
                  <a:cs typeface="Arial" panose="020B0604020202020204" pitchFamily="34" charset="0"/>
                </a:rPr>
              </a:br>
              <a:r>
                <a:rPr lang="en-US" sz="1200">
                  <a:effectLst/>
                  <a:latin typeface="Times New Roman" panose="02020603050405020304" pitchFamily="18" charset="0"/>
                  <a:ea typeface="Calibri" panose="020F0502020204030204" pitchFamily="34" charset="0"/>
                  <a:cs typeface="Arial" panose="020B0604020202020204" pitchFamily="34" charset="0"/>
                </a:rPr>
                <a:t>Representations</a:t>
              </a:r>
              <a:endParaRPr lang="en-US" sz="2400">
                <a:effectLst/>
                <a:latin typeface="Calibri" panose="020F0502020204030204" pitchFamily="34" charset="0"/>
                <a:ea typeface="Calibri" panose="020F0502020204030204" pitchFamily="34" charset="0"/>
                <a:cs typeface="Arial" panose="020B0604020202020204" pitchFamily="34" charset="0"/>
              </a:endParaRPr>
            </a:p>
          </p:txBody>
        </p:sp>
      </p:grpSp>
      <p:grpSp>
        <p:nvGrpSpPr>
          <p:cNvPr id="24" name="Group 23">
            <a:extLst>
              <a:ext uri="{FF2B5EF4-FFF2-40B4-BE49-F238E27FC236}">
                <a16:creationId xmlns:a16="http://schemas.microsoft.com/office/drawing/2014/main" id="{B4E9244D-B8A2-4967-8EA1-2A28EE3054C5}"/>
              </a:ext>
            </a:extLst>
          </p:cNvPr>
          <p:cNvGrpSpPr/>
          <p:nvPr/>
        </p:nvGrpSpPr>
        <p:grpSpPr>
          <a:xfrm>
            <a:off x="121920" y="1278646"/>
            <a:ext cx="11848606" cy="4132376"/>
            <a:chOff x="121920" y="982550"/>
            <a:chExt cx="11848606" cy="4132376"/>
          </a:xfrm>
        </p:grpSpPr>
        <p:grpSp>
          <p:nvGrpSpPr>
            <p:cNvPr id="25" name="Group 24">
              <a:extLst>
                <a:ext uri="{FF2B5EF4-FFF2-40B4-BE49-F238E27FC236}">
                  <a16:creationId xmlns:a16="http://schemas.microsoft.com/office/drawing/2014/main" id="{249339C8-2119-4362-BEFF-FB3DF2BD2C35}"/>
                </a:ext>
              </a:extLst>
            </p:cNvPr>
            <p:cNvGrpSpPr/>
            <p:nvPr/>
          </p:nvGrpSpPr>
          <p:grpSpPr>
            <a:xfrm>
              <a:off x="121920" y="982550"/>
              <a:ext cx="1872343" cy="4132376"/>
              <a:chOff x="121920" y="982550"/>
              <a:chExt cx="1872343" cy="4132376"/>
            </a:xfrm>
          </p:grpSpPr>
          <p:sp>
            <p:nvSpPr>
              <p:cNvPr id="35" name="TextBox 34">
                <a:extLst>
                  <a:ext uri="{FF2B5EF4-FFF2-40B4-BE49-F238E27FC236}">
                    <a16:creationId xmlns:a16="http://schemas.microsoft.com/office/drawing/2014/main" id="{7C83C98A-6F45-42D5-822A-92F91374B95B}"/>
                  </a:ext>
                </a:extLst>
              </p:cNvPr>
              <p:cNvSpPr txBox="1"/>
              <p:nvPr/>
            </p:nvSpPr>
            <p:spPr>
              <a:xfrm>
                <a:off x="892821" y="982550"/>
                <a:ext cx="330540" cy="769441"/>
              </a:xfrm>
              <a:prstGeom prst="rect">
                <a:avLst/>
              </a:prstGeom>
              <a:noFill/>
            </p:spPr>
            <p:txBody>
              <a:bodyPr wrap="none" rtlCol="0">
                <a:spAutoFit/>
              </a:bodyPr>
              <a:lstStyle/>
              <a:p>
                <a:r>
                  <a:rPr lang="en-US" sz="4400">
                    <a:solidFill>
                      <a:srgbClr val="00B050"/>
                    </a:solidFill>
                    <a:latin typeface="Antonio" panose="02000503000000000000" pitchFamily="2" charset="0"/>
                  </a:rPr>
                  <a:t>I</a:t>
                </a:r>
              </a:p>
            </p:txBody>
          </p:sp>
          <p:sp>
            <p:nvSpPr>
              <p:cNvPr id="36" name="Rectangle: Rounded Corners 35">
                <a:extLst>
                  <a:ext uri="{FF2B5EF4-FFF2-40B4-BE49-F238E27FC236}">
                    <a16:creationId xmlns:a16="http://schemas.microsoft.com/office/drawing/2014/main" id="{D10DDB95-0A09-4E03-B2FA-BDC7ABC3BAA7}"/>
                  </a:ext>
                </a:extLst>
              </p:cNvPr>
              <p:cNvSpPr/>
              <p:nvPr/>
            </p:nvSpPr>
            <p:spPr>
              <a:xfrm>
                <a:off x="121920" y="982550"/>
                <a:ext cx="1872343" cy="4132376"/>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ACB8CC45-1E12-4ECF-A513-45DFBBC5C3E7}"/>
                </a:ext>
              </a:extLst>
            </p:cNvPr>
            <p:cNvGrpSpPr/>
            <p:nvPr/>
          </p:nvGrpSpPr>
          <p:grpSpPr>
            <a:xfrm>
              <a:off x="2041776" y="982550"/>
              <a:ext cx="1872343" cy="4132376"/>
              <a:chOff x="2041776" y="982550"/>
              <a:chExt cx="1872343" cy="4132376"/>
            </a:xfrm>
          </p:grpSpPr>
          <p:sp>
            <p:nvSpPr>
              <p:cNvPr id="33" name="TextBox 32">
                <a:extLst>
                  <a:ext uri="{FF2B5EF4-FFF2-40B4-BE49-F238E27FC236}">
                    <a16:creationId xmlns:a16="http://schemas.microsoft.com/office/drawing/2014/main" id="{AAC2F6EF-1C49-4502-9AE0-9FF76D25E153}"/>
                  </a:ext>
                </a:extLst>
              </p:cNvPr>
              <p:cNvSpPr txBox="1"/>
              <p:nvPr/>
            </p:nvSpPr>
            <p:spPr>
              <a:xfrm>
                <a:off x="2739741" y="982550"/>
                <a:ext cx="476412" cy="769441"/>
              </a:xfrm>
              <a:prstGeom prst="rect">
                <a:avLst/>
              </a:prstGeom>
              <a:noFill/>
            </p:spPr>
            <p:txBody>
              <a:bodyPr wrap="none" rtlCol="0">
                <a:spAutoFit/>
              </a:bodyPr>
              <a:lstStyle/>
              <a:p>
                <a:r>
                  <a:rPr lang="en-US" sz="4400">
                    <a:solidFill>
                      <a:srgbClr val="00B0F0"/>
                    </a:solidFill>
                    <a:latin typeface="Antonio" panose="02000503000000000000" pitchFamily="2" charset="0"/>
                  </a:rPr>
                  <a:t>II</a:t>
                </a:r>
              </a:p>
            </p:txBody>
          </p:sp>
          <p:sp>
            <p:nvSpPr>
              <p:cNvPr id="34" name="Rectangle: Rounded Corners 33">
                <a:extLst>
                  <a:ext uri="{FF2B5EF4-FFF2-40B4-BE49-F238E27FC236}">
                    <a16:creationId xmlns:a16="http://schemas.microsoft.com/office/drawing/2014/main" id="{9CCF89D0-BAC5-41FF-8CFD-EDE75CC50B80}"/>
                  </a:ext>
                </a:extLst>
              </p:cNvPr>
              <p:cNvSpPr/>
              <p:nvPr/>
            </p:nvSpPr>
            <p:spPr>
              <a:xfrm>
                <a:off x="2041776" y="982550"/>
                <a:ext cx="1872343" cy="4132376"/>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grpSp>
        <p:grpSp>
          <p:nvGrpSpPr>
            <p:cNvPr id="27" name="Group 26">
              <a:extLst>
                <a:ext uri="{FF2B5EF4-FFF2-40B4-BE49-F238E27FC236}">
                  <a16:creationId xmlns:a16="http://schemas.microsoft.com/office/drawing/2014/main" id="{09514DDE-1259-424A-8060-5BFBA1571300}"/>
                </a:ext>
              </a:extLst>
            </p:cNvPr>
            <p:cNvGrpSpPr/>
            <p:nvPr/>
          </p:nvGrpSpPr>
          <p:grpSpPr>
            <a:xfrm>
              <a:off x="3953724" y="982550"/>
              <a:ext cx="4789682" cy="4132376"/>
              <a:chOff x="3953724" y="982550"/>
              <a:chExt cx="4789682" cy="4132376"/>
            </a:xfrm>
          </p:grpSpPr>
          <p:sp>
            <p:nvSpPr>
              <p:cNvPr id="31" name="TextBox 30">
                <a:extLst>
                  <a:ext uri="{FF2B5EF4-FFF2-40B4-BE49-F238E27FC236}">
                    <a16:creationId xmlns:a16="http://schemas.microsoft.com/office/drawing/2014/main" id="{FB4A69F1-4642-417F-9D53-C27383CBB623}"/>
                  </a:ext>
                </a:extLst>
              </p:cNvPr>
              <p:cNvSpPr txBox="1"/>
              <p:nvPr/>
            </p:nvSpPr>
            <p:spPr>
              <a:xfrm>
                <a:off x="6037422" y="982550"/>
                <a:ext cx="622286" cy="769441"/>
              </a:xfrm>
              <a:prstGeom prst="rect">
                <a:avLst/>
              </a:prstGeom>
              <a:noFill/>
            </p:spPr>
            <p:txBody>
              <a:bodyPr wrap="none" rtlCol="0">
                <a:spAutoFit/>
              </a:bodyPr>
              <a:lstStyle/>
              <a:p>
                <a:r>
                  <a:rPr lang="en-US" sz="4400">
                    <a:solidFill>
                      <a:srgbClr val="002060"/>
                    </a:solidFill>
                    <a:latin typeface="Antonio" panose="02000503000000000000" pitchFamily="2" charset="0"/>
                  </a:rPr>
                  <a:t>III</a:t>
                </a:r>
              </a:p>
            </p:txBody>
          </p:sp>
          <p:sp>
            <p:nvSpPr>
              <p:cNvPr id="32" name="Rectangle: Rounded Corners 31">
                <a:extLst>
                  <a:ext uri="{FF2B5EF4-FFF2-40B4-BE49-F238E27FC236}">
                    <a16:creationId xmlns:a16="http://schemas.microsoft.com/office/drawing/2014/main" id="{1966E3C1-9A8B-49B4-A9C9-83A14F488A6A}"/>
                  </a:ext>
                </a:extLst>
              </p:cNvPr>
              <p:cNvSpPr/>
              <p:nvPr/>
            </p:nvSpPr>
            <p:spPr>
              <a:xfrm>
                <a:off x="3953724" y="982550"/>
                <a:ext cx="4789682" cy="4132376"/>
              </a:xfrm>
              <a:prstGeom prst="roundRect">
                <a:avLst>
                  <a:gd name="adj" fmla="val 6762"/>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grpSp>
        <p:grpSp>
          <p:nvGrpSpPr>
            <p:cNvPr id="28" name="Group 27">
              <a:extLst>
                <a:ext uri="{FF2B5EF4-FFF2-40B4-BE49-F238E27FC236}">
                  <a16:creationId xmlns:a16="http://schemas.microsoft.com/office/drawing/2014/main" id="{C1988FC2-2602-44C5-A704-53B5FE18D147}"/>
                </a:ext>
              </a:extLst>
            </p:cNvPr>
            <p:cNvGrpSpPr/>
            <p:nvPr/>
          </p:nvGrpSpPr>
          <p:grpSpPr>
            <a:xfrm>
              <a:off x="8783012" y="982550"/>
              <a:ext cx="3187514" cy="4132376"/>
              <a:chOff x="8783012" y="982550"/>
              <a:chExt cx="3187514" cy="4132376"/>
            </a:xfrm>
          </p:grpSpPr>
          <p:sp>
            <p:nvSpPr>
              <p:cNvPr id="29" name="TextBox 28">
                <a:extLst>
                  <a:ext uri="{FF2B5EF4-FFF2-40B4-BE49-F238E27FC236}">
                    <a16:creationId xmlns:a16="http://schemas.microsoft.com/office/drawing/2014/main" id="{3D2DC3C4-804D-44C0-8132-F0BF77D11037}"/>
                  </a:ext>
                </a:extLst>
              </p:cNvPr>
              <p:cNvSpPr txBox="1"/>
              <p:nvPr/>
            </p:nvSpPr>
            <p:spPr>
              <a:xfrm>
                <a:off x="10084862" y="982550"/>
                <a:ext cx="583814" cy="769441"/>
              </a:xfrm>
              <a:prstGeom prst="rect">
                <a:avLst/>
              </a:prstGeom>
              <a:noFill/>
            </p:spPr>
            <p:txBody>
              <a:bodyPr wrap="none" rtlCol="0">
                <a:spAutoFit/>
              </a:bodyPr>
              <a:lstStyle/>
              <a:p>
                <a:r>
                  <a:rPr lang="en-US" sz="4400">
                    <a:solidFill>
                      <a:srgbClr val="7030A0"/>
                    </a:solidFill>
                    <a:latin typeface="Antonio" panose="02000503000000000000" pitchFamily="2" charset="0"/>
                  </a:rPr>
                  <a:t>IV</a:t>
                </a:r>
              </a:p>
            </p:txBody>
          </p:sp>
          <p:sp>
            <p:nvSpPr>
              <p:cNvPr id="30" name="Rectangle: Rounded Corners 29">
                <a:extLst>
                  <a:ext uri="{FF2B5EF4-FFF2-40B4-BE49-F238E27FC236}">
                    <a16:creationId xmlns:a16="http://schemas.microsoft.com/office/drawing/2014/main" id="{025E5F4A-5000-4730-86A9-1481C7D2FFB9}"/>
                  </a:ext>
                </a:extLst>
              </p:cNvPr>
              <p:cNvSpPr/>
              <p:nvPr/>
            </p:nvSpPr>
            <p:spPr>
              <a:xfrm>
                <a:off x="8783012" y="982550"/>
                <a:ext cx="3187514" cy="4132376"/>
              </a:xfrm>
              <a:prstGeom prst="roundRect">
                <a:avLst>
                  <a:gd name="adj" fmla="val 7743"/>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grpSp>
      </p:grpSp>
      <p:sp>
        <p:nvSpPr>
          <p:cNvPr id="49" name="Rectangle: Rounded Corners 48">
            <a:extLst>
              <a:ext uri="{FF2B5EF4-FFF2-40B4-BE49-F238E27FC236}">
                <a16:creationId xmlns:a16="http://schemas.microsoft.com/office/drawing/2014/main" id="{12570B43-11D2-4FBB-BA38-B7608B871512}"/>
              </a:ext>
            </a:extLst>
          </p:cNvPr>
          <p:cNvSpPr/>
          <p:nvPr/>
        </p:nvSpPr>
        <p:spPr>
          <a:xfrm>
            <a:off x="8764586" y="1238250"/>
            <a:ext cx="3244538" cy="4210872"/>
          </a:xfrm>
          <a:prstGeom prst="roundRect">
            <a:avLst>
              <a:gd name="adj" fmla="val 7491"/>
            </a:avLst>
          </a:prstGeom>
          <a:solidFill>
            <a:schemeClr val="bg1">
              <a:lumMod val="85000"/>
              <a:alpha val="70000"/>
            </a:schemeClr>
          </a:solidFill>
          <a:ln w="38100">
            <a:solidFill>
              <a:schemeClr val="bg1">
                <a:lumMod val="85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50" name="Rectangle: Rounded Corners 49">
            <a:extLst>
              <a:ext uri="{FF2B5EF4-FFF2-40B4-BE49-F238E27FC236}">
                <a16:creationId xmlns:a16="http://schemas.microsoft.com/office/drawing/2014/main" id="{841F85BD-DE08-4F84-9EE0-E32E88E75027}"/>
              </a:ext>
            </a:extLst>
          </p:cNvPr>
          <p:cNvSpPr/>
          <p:nvPr/>
        </p:nvSpPr>
        <p:spPr>
          <a:xfrm>
            <a:off x="85817" y="1238250"/>
            <a:ext cx="3838018" cy="4210872"/>
          </a:xfrm>
          <a:prstGeom prst="roundRect">
            <a:avLst>
              <a:gd name="adj" fmla="val 7491"/>
            </a:avLst>
          </a:prstGeom>
          <a:solidFill>
            <a:schemeClr val="bg1">
              <a:lumMod val="85000"/>
              <a:alpha val="70000"/>
            </a:schemeClr>
          </a:solidFill>
          <a:ln w="38100">
            <a:solidFill>
              <a:schemeClr val="bg1">
                <a:lumMod val="85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40" name="Title 1">
            <a:extLst>
              <a:ext uri="{FF2B5EF4-FFF2-40B4-BE49-F238E27FC236}">
                <a16:creationId xmlns:a16="http://schemas.microsoft.com/office/drawing/2014/main" id="{805076C4-70D0-4681-BD12-8A936C535918}"/>
              </a:ext>
            </a:extLst>
          </p:cNvPr>
          <p:cNvSpPr txBox="1">
            <a:spLocks/>
          </p:cNvSpPr>
          <p:nvPr/>
        </p:nvSpPr>
        <p:spPr>
          <a:xfrm>
            <a:off x="291960" y="-129589"/>
            <a:ext cx="119000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spc="-300" dirty="0">
                <a:solidFill>
                  <a:srgbClr val="002060"/>
                </a:solidFill>
                <a:latin typeface="Arial" panose="020B0604020202020204" pitchFamily="34" charset="0"/>
                <a:cs typeface="Arial" panose="020B0604020202020204" pitchFamily="34" charset="0"/>
              </a:rPr>
              <a:t>THE ALGORITHM – DEEP ATTENTION BASED RNN</a:t>
            </a:r>
          </a:p>
        </p:txBody>
      </p:sp>
      <p:grpSp>
        <p:nvGrpSpPr>
          <p:cNvPr id="51" name="Group 50">
            <a:extLst>
              <a:ext uri="{FF2B5EF4-FFF2-40B4-BE49-F238E27FC236}">
                <a16:creationId xmlns:a16="http://schemas.microsoft.com/office/drawing/2014/main" id="{D149C61C-971E-4F8F-B990-8D4A06FE50AD}"/>
              </a:ext>
            </a:extLst>
          </p:cNvPr>
          <p:cNvGrpSpPr/>
          <p:nvPr/>
        </p:nvGrpSpPr>
        <p:grpSpPr>
          <a:xfrm>
            <a:off x="369647" y="720268"/>
            <a:ext cx="9676053" cy="146306"/>
            <a:chOff x="369651" y="720266"/>
            <a:chExt cx="7091464" cy="186736"/>
          </a:xfrm>
        </p:grpSpPr>
        <p:sp>
          <p:nvSpPr>
            <p:cNvPr id="52" name="Rectangle: Top Corners Rounded 51">
              <a:extLst>
                <a:ext uri="{FF2B5EF4-FFF2-40B4-BE49-F238E27FC236}">
                  <a16:creationId xmlns:a16="http://schemas.microsoft.com/office/drawing/2014/main" id="{4CB17F70-8F76-4260-A3A9-E39CA105A261}"/>
                </a:ext>
              </a:extLst>
            </p:cNvPr>
            <p:cNvSpPr/>
            <p:nvPr/>
          </p:nvSpPr>
          <p:spPr>
            <a:xfrm>
              <a:off x="369651" y="720266"/>
              <a:ext cx="7091463" cy="184403"/>
            </a:xfrm>
            <a:prstGeom prst="round2SameRect">
              <a:avLst>
                <a:gd name="adj1" fmla="val 0"/>
                <a:gd name="adj2" fmla="val 50000"/>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3EF290E-BB27-45E2-81B1-B9087932EC62}"/>
                </a:ext>
              </a:extLst>
            </p:cNvPr>
            <p:cNvSpPr/>
            <p:nvPr/>
          </p:nvSpPr>
          <p:spPr>
            <a:xfrm>
              <a:off x="729577" y="724123"/>
              <a:ext cx="6731538" cy="182879"/>
            </a:xfrm>
            <a:prstGeom prst="rect">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A7C193F5-0730-4E42-83AC-BE90495FB547}"/>
              </a:ext>
            </a:extLst>
          </p:cNvPr>
          <p:cNvGrpSpPr>
            <a:grpSpLocks noChangeAspect="1"/>
          </p:cNvGrpSpPr>
          <p:nvPr/>
        </p:nvGrpSpPr>
        <p:grpSpPr>
          <a:xfrm>
            <a:off x="9974114" y="502230"/>
            <a:ext cx="146304" cy="361507"/>
            <a:chOff x="7561699" y="474443"/>
            <a:chExt cx="174785" cy="431880"/>
          </a:xfrm>
        </p:grpSpPr>
        <p:sp>
          <p:nvSpPr>
            <p:cNvPr id="55" name="Oval 54">
              <a:extLst>
                <a:ext uri="{FF2B5EF4-FFF2-40B4-BE49-F238E27FC236}">
                  <a16:creationId xmlns:a16="http://schemas.microsoft.com/office/drawing/2014/main" id="{247E7337-8EE4-48A5-8912-1EC1AA3D01C3}"/>
                </a:ext>
              </a:extLst>
            </p:cNvPr>
            <p:cNvSpPr>
              <a:spLocks noChangeAspect="1"/>
            </p:cNvSpPr>
            <p:nvPr/>
          </p:nvSpPr>
          <p:spPr>
            <a:xfrm>
              <a:off x="7561699" y="474443"/>
              <a:ext cx="173736" cy="1737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56" name="Oval 55">
              <a:extLst>
                <a:ext uri="{FF2B5EF4-FFF2-40B4-BE49-F238E27FC236}">
                  <a16:creationId xmlns:a16="http://schemas.microsoft.com/office/drawing/2014/main" id="{6731330F-8AC8-4DAC-86EC-82A75E486F15}"/>
                </a:ext>
              </a:extLst>
            </p:cNvPr>
            <p:cNvSpPr>
              <a:spLocks noChangeAspect="1"/>
            </p:cNvSpPr>
            <p:nvPr/>
          </p:nvSpPr>
          <p:spPr>
            <a:xfrm>
              <a:off x="7561699" y="732588"/>
              <a:ext cx="174785" cy="173735"/>
            </a:xfrm>
            <a:prstGeom prst="ellipse">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A7A7A"/>
                </a:solidFill>
              </a:endParaRPr>
            </a:p>
          </p:txBody>
        </p:sp>
      </p:grpSp>
    </p:spTree>
    <p:extLst>
      <p:ext uri="{BB962C8B-B14F-4D97-AF65-F5344CB8AC3E}">
        <p14:creationId xmlns:p14="http://schemas.microsoft.com/office/powerpoint/2010/main" val="783061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2E75D975-12E6-45A2-A807-5593E9A98942}"/>
              </a:ext>
            </a:extLst>
          </p:cNvPr>
          <p:cNvSpPr txBox="1">
            <a:spLocks/>
          </p:cNvSpPr>
          <p:nvPr/>
        </p:nvSpPr>
        <p:spPr>
          <a:xfrm>
            <a:off x="291960" y="-129589"/>
            <a:ext cx="119000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spc="-300" dirty="0">
                <a:solidFill>
                  <a:srgbClr val="002060"/>
                </a:solidFill>
                <a:latin typeface="Arial" panose="020B0604020202020204" pitchFamily="34" charset="0"/>
                <a:cs typeface="Arial" panose="020B0604020202020204" pitchFamily="34" charset="0"/>
              </a:rPr>
              <a:t>TOOLS – LSTM</a:t>
            </a:r>
          </a:p>
        </p:txBody>
      </p:sp>
      <p:sp>
        <p:nvSpPr>
          <p:cNvPr id="4" name="Slide Number Placeholder 3">
            <a:extLst>
              <a:ext uri="{FF2B5EF4-FFF2-40B4-BE49-F238E27FC236}">
                <a16:creationId xmlns:a16="http://schemas.microsoft.com/office/drawing/2014/main" id="{ECFD42C1-778C-44C6-8350-CDD7D52E8B5F}"/>
              </a:ext>
            </a:extLst>
          </p:cNvPr>
          <p:cNvSpPr>
            <a:spLocks noGrp="1"/>
          </p:cNvSpPr>
          <p:nvPr>
            <p:ph type="sldNum" sz="quarter" idx="12"/>
          </p:nvPr>
        </p:nvSpPr>
        <p:spPr/>
        <p:txBody>
          <a:bodyPr vert="horz" lIns="91440" tIns="45720" rIns="91440" bIns="45720" rtlCol="0" anchor="ctr">
            <a:normAutofit/>
          </a:bodyPr>
          <a:lstStyle/>
          <a:p>
            <a:pPr>
              <a:spcAft>
                <a:spcPts val="600"/>
              </a:spcAft>
            </a:pPr>
            <a:fld id="{50BA8BE6-E42A-44D9-BC31-3E17DC50C46A}" type="slidenum">
              <a:rPr lang="en-US" smtClean="0"/>
              <a:pPr>
                <a:spcAft>
                  <a:spcPts val="600"/>
                </a:spcAft>
              </a:pPr>
              <a:t>14</a:t>
            </a:fld>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D366651-AF84-4452-84E9-3D26F3DB7244}"/>
                  </a:ext>
                </a:extLst>
              </p:cNvPr>
              <p:cNvSpPr txBox="1"/>
              <p:nvPr/>
            </p:nvSpPr>
            <p:spPr>
              <a:xfrm>
                <a:off x="315600" y="1037800"/>
                <a:ext cx="11781150" cy="3477875"/>
              </a:xfrm>
              <a:prstGeom prst="rect">
                <a:avLst/>
              </a:prstGeom>
              <a:noFill/>
            </p:spPr>
            <p:txBody>
              <a:bodyPr wrap="square" rtlCol="0" anchor="t">
                <a:spAutoFit/>
              </a:bodyPr>
              <a:lstStyle/>
              <a:p>
                <a:r>
                  <a:rPr lang="en-US" sz="2000" b="1" dirty="0">
                    <a:solidFill>
                      <a:srgbClr val="767171"/>
                    </a:solidFill>
                    <a:latin typeface="Arial" panose="020B0604020202020204" pitchFamily="34" charset="0"/>
                    <a:cs typeface="Arial" panose="020B0604020202020204" pitchFamily="34" charset="0"/>
                  </a:rPr>
                  <a:t>Long short-term memory (LSTM) upgrades the RNN and fixes the vanishing gradient problem. Uses both the </a:t>
                </a:r>
                <a:r>
                  <a:rPr lang="en-US" sz="2000" b="1" i="1" dirty="0">
                    <a:solidFill>
                      <a:srgbClr val="767171"/>
                    </a:solidFill>
                    <a:latin typeface="Arial" panose="020B0604020202020204" pitchFamily="34" charset="0"/>
                    <a:cs typeface="Arial" panose="020B0604020202020204" pitchFamily="34" charset="0"/>
                  </a:rPr>
                  <a:t>tanh</a:t>
                </a:r>
                <a:r>
                  <a:rPr lang="en-US" sz="2000" b="1" dirty="0">
                    <a:solidFill>
                      <a:srgbClr val="767171"/>
                    </a:solidFill>
                    <a:latin typeface="Arial" panose="020B0604020202020204" pitchFamily="34" charset="0"/>
                    <a:cs typeface="Arial" panose="020B0604020202020204" pitchFamily="34" charset="0"/>
                  </a:rPr>
                  <a:t> and the </a:t>
                </a:r>
                <a:r>
                  <a:rPr lang="en-US" sz="2000" b="1" i="1" dirty="0">
                    <a:solidFill>
                      <a:srgbClr val="767171"/>
                    </a:solidFill>
                    <a:latin typeface="Arial" panose="020B0604020202020204" pitchFamily="34" charset="0"/>
                    <a:cs typeface="Arial" panose="020B0604020202020204" pitchFamily="34" charset="0"/>
                  </a:rPr>
                  <a:t>sigmoid</a:t>
                </a:r>
                <a:r>
                  <a:rPr lang="en-US" sz="2000" b="1" dirty="0">
                    <a:solidFill>
                      <a:srgbClr val="767171"/>
                    </a:solidFill>
                    <a:latin typeface="Arial" panose="020B0604020202020204" pitchFamily="34" charset="0"/>
                    <a:cs typeface="Arial" panose="020B0604020202020204" pitchFamily="34" charset="0"/>
                  </a:rPr>
                  <a:t> activations.</a:t>
                </a:r>
                <a:br>
                  <a:rPr lang="en-US" sz="2000" b="1" dirty="0">
                    <a:solidFill>
                      <a:srgbClr val="767171"/>
                    </a:solidFill>
                    <a:latin typeface="Arial" panose="020B0604020202020204" pitchFamily="34" charset="0"/>
                    <a:cs typeface="Arial" panose="020B0604020202020204" pitchFamily="34" charset="0"/>
                  </a:rPr>
                </a:br>
                <a:endParaRPr lang="en-US" sz="2000" b="1" dirty="0">
                  <a:solidFill>
                    <a:srgbClr val="767171"/>
                  </a:solidFill>
                  <a:latin typeface="Arial" panose="020B0604020202020204" pitchFamily="34" charset="0"/>
                  <a:cs typeface="Arial" panose="020B0604020202020204" pitchFamily="34" charset="0"/>
                </a:endParaRPr>
              </a:p>
              <a:p>
                <a:r>
                  <a:rPr lang="en-US" sz="2000" b="1" dirty="0">
                    <a:solidFill>
                      <a:srgbClr val="767171"/>
                    </a:solidFill>
                    <a:latin typeface="Arial" panose="020B0604020202020204" pitchFamily="34" charset="0"/>
                    <a:cs typeface="Arial" panose="020B0604020202020204" pitchFamily="34" charset="0"/>
                  </a:rPr>
                  <a:t>LSTMs are constructed from 3 gates and 2 output states:</a:t>
                </a:r>
              </a:p>
              <a:p>
                <a:pPr marL="342900" indent="-342900">
                  <a:buFont typeface="Arial" panose="020B0604020202020204" pitchFamily="34" charset="0"/>
                  <a:buChar char="•"/>
                </a:pPr>
                <a:r>
                  <a:rPr lang="en-US" sz="2000" b="1" u="sng" dirty="0">
                    <a:solidFill>
                      <a:srgbClr val="767171"/>
                    </a:solidFill>
                    <a:latin typeface="Arial" panose="020B0604020202020204" pitchFamily="34" charset="0"/>
                    <a:cs typeface="Arial" panose="020B0604020202020204" pitchFamily="34" charset="0"/>
                  </a:rPr>
                  <a:t>Forget Gate:</a:t>
                </a:r>
                <a:r>
                  <a:rPr lang="en-US" sz="2000" b="1" dirty="0">
                    <a:solidFill>
                      <a:srgbClr val="767171"/>
                    </a:solidFill>
                    <a:latin typeface="Arial" panose="020B0604020202020204" pitchFamily="34" charset="0"/>
                    <a:cs typeface="Arial" panose="020B0604020202020204" pitchFamily="34" charset="0"/>
                  </a:rPr>
                  <a:t> “Forgets” unimportant values</a:t>
                </a:r>
              </a:p>
              <a:p>
                <a:pPr marL="342900" indent="-342900">
                  <a:buFont typeface="Arial" panose="020B0604020202020204" pitchFamily="34" charset="0"/>
                  <a:buChar char="•"/>
                </a:pPr>
                <a:r>
                  <a:rPr lang="en-US" sz="2000" b="1" u="sng" dirty="0">
                    <a:solidFill>
                      <a:srgbClr val="767171"/>
                    </a:solidFill>
                    <a:latin typeface="Arial" panose="020B0604020202020204" pitchFamily="34" charset="0"/>
                    <a:cs typeface="Arial" panose="020B0604020202020204" pitchFamily="34" charset="0"/>
                  </a:rPr>
                  <a:t>Input Gate:</a:t>
                </a:r>
                <a:r>
                  <a:rPr lang="en-US" sz="2000" b="1" dirty="0">
                    <a:solidFill>
                      <a:srgbClr val="767171"/>
                    </a:solidFill>
                    <a:latin typeface="Arial" panose="020B0604020202020204" pitchFamily="34" charset="0"/>
                    <a:cs typeface="Arial" panose="020B0604020202020204" pitchFamily="34" charset="0"/>
                  </a:rPr>
                  <a:t> Adds new important values</a:t>
                </a:r>
              </a:p>
              <a:p>
                <a:pPr marL="342900" indent="-342900">
                  <a:buFont typeface="Arial" panose="020B0604020202020204" pitchFamily="34" charset="0"/>
                  <a:buChar char="•"/>
                </a:pPr>
                <a:r>
                  <a:rPr lang="en-US" sz="2000" b="1" u="sng" dirty="0">
                    <a:solidFill>
                      <a:srgbClr val="767171"/>
                    </a:solidFill>
                    <a:latin typeface="Arial" panose="020B0604020202020204" pitchFamily="34" charset="0"/>
                    <a:cs typeface="Arial" panose="020B0604020202020204" pitchFamily="34" charset="0"/>
                  </a:rPr>
                  <a:t>Output Gate:</a:t>
                </a:r>
                <a:r>
                  <a:rPr lang="en-US" sz="2000" b="1" dirty="0">
                    <a:solidFill>
                      <a:srgbClr val="767171"/>
                    </a:solidFill>
                    <a:latin typeface="Arial" panose="020B0604020202020204" pitchFamily="34" charset="0"/>
                    <a:cs typeface="Arial" panose="020B0604020202020204" pitchFamily="34" charset="0"/>
                  </a:rPr>
                  <a:t> Generates a new hidden state;</a:t>
                </a:r>
                <a:br>
                  <a:rPr lang="en-US" sz="2000" b="1" dirty="0">
                    <a:solidFill>
                      <a:srgbClr val="767171"/>
                    </a:solidFill>
                    <a:latin typeface="Arial" panose="020B0604020202020204" pitchFamily="34" charset="0"/>
                    <a:cs typeface="Arial" panose="020B0604020202020204" pitchFamily="34" charset="0"/>
                  </a:rPr>
                </a:br>
                <a:r>
                  <a:rPr lang="en-US" sz="2000" b="1" dirty="0">
                    <a:solidFill>
                      <a:srgbClr val="767171"/>
                    </a:solidFill>
                    <a:latin typeface="Arial" panose="020B0604020202020204" pitchFamily="34" charset="0"/>
                    <a:cs typeface="Arial" panose="020B0604020202020204" pitchFamily="34" charset="0"/>
                  </a:rPr>
                  <a:t>Removes unimportant values from the cell state</a:t>
                </a:r>
                <a:br>
                  <a:rPr lang="en-US" sz="2000" b="1" dirty="0">
                    <a:solidFill>
                      <a:srgbClr val="767171"/>
                    </a:solidFill>
                    <a:latin typeface="Arial" panose="020B0604020202020204" pitchFamily="34" charset="0"/>
                    <a:cs typeface="Arial" panose="020B0604020202020204" pitchFamily="34" charset="0"/>
                  </a:rPr>
                </a:br>
                <a:r>
                  <a:rPr lang="en-US" sz="2000" b="1" dirty="0">
                    <a:solidFill>
                      <a:srgbClr val="767171"/>
                    </a:solidFill>
                    <a:latin typeface="Arial" panose="020B0604020202020204" pitchFamily="34" charset="0"/>
                    <a:cs typeface="Arial" panose="020B0604020202020204" pitchFamily="34" charset="0"/>
                  </a:rPr>
                  <a:t>and this will be the input (</a:t>
                </a:r>
                <a14:m>
                  <m:oMath xmlns:m="http://schemas.openxmlformats.org/officeDocument/2006/math">
                    <m:sSub>
                      <m:sSubPr>
                        <m:ctrlPr>
                          <a:rPr lang="en-US" sz="2000" b="1" i="1" smtClean="0">
                            <a:solidFill>
                              <a:srgbClr val="767171"/>
                            </a:solidFill>
                            <a:latin typeface="Cambria Math" panose="02040503050406030204" pitchFamily="18" charset="0"/>
                          </a:rPr>
                        </m:ctrlPr>
                      </m:sSubPr>
                      <m:e>
                        <m:r>
                          <a:rPr lang="en-US" sz="2000" b="1" i="1" smtClean="0">
                            <a:solidFill>
                              <a:srgbClr val="767171"/>
                            </a:solidFill>
                            <a:latin typeface="Cambria Math" panose="02040503050406030204" pitchFamily="18" charset="0"/>
                          </a:rPr>
                          <m:t>𝒉</m:t>
                        </m:r>
                      </m:e>
                      <m:sub>
                        <m:r>
                          <a:rPr lang="en-US" sz="2000" b="1" i="1" smtClean="0">
                            <a:solidFill>
                              <a:srgbClr val="767171"/>
                            </a:solidFill>
                            <a:latin typeface="Cambria Math" panose="02040503050406030204" pitchFamily="18" charset="0"/>
                          </a:rPr>
                          <m:t>𝒕</m:t>
                        </m:r>
                        <m:r>
                          <a:rPr lang="en-US" sz="2000" b="1" i="1" smtClean="0">
                            <a:solidFill>
                              <a:srgbClr val="767171"/>
                            </a:solidFill>
                            <a:latin typeface="Cambria Math" panose="02040503050406030204" pitchFamily="18" charset="0"/>
                          </a:rPr>
                          <m:t>−</m:t>
                        </m:r>
                        <m:r>
                          <a:rPr lang="en-US" sz="2000" b="1" i="1" smtClean="0">
                            <a:solidFill>
                              <a:srgbClr val="767171"/>
                            </a:solidFill>
                            <a:latin typeface="Cambria Math" panose="02040503050406030204" pitchFamily="18" charset="0"/>
                          </a:rPr>
                          <m:t>𝟏</m:t>
                        </m:r>
                      </m:sub>
                    </m:sSub>
                  </m:oMath>
                </a14:m>
                <a:r>
                  <a:rPr lang="en-US" sz="2000" b="1" dirty="0">
                    <a:solidFill>
                      <a:srgbClr val="767171"/>
                    </a:solidFill>
                    <a:latin typeface="Arial" panose="020B0604020202020204" pitchFamily="34" charset="0"/>
                    <a:cs typeface="Arial" panose="020B0604020202020204" pitchFamily="34" charset="0"/>
                  </a:rPr>
                  <a:t>) for the next time step</a:t>
                </a:r>
              </a:p>
              <a:p>
                <a:pPr marL="342900" indent="-342900">
                  <a:buFont typeface="Arial" panose="020B0604020202020204" pitchFamily="34" charset="0"/>
                  <a:buChar char="•"/>
                </a:pPr>
                <a:r>
                  <a:rPr lang="en-US" sz="2000" b="1" u="sng" dirty="0">
                    <a:solidFill>
                      <a:srgbClr val="767171"/>
                    </a:solidFill>
                    <a:latin typeface="Arial" panose="020B0604020202020204" pitchFamily="34" charset="0"/>
                    <a:cs typeface="Arial" panose="020B0604020202020204" pitchFamily="34" charset="0"/>
                  </a:rPr>
                  <a:t>Cell State:</a:t>
                </a:r>
                <a:r>
                  <a:rPr lang="en-US" sz="2000" b="1" dirty="0">
                    <a:solidFill>
                      <a:srgbClr val="767171"/>
                    </a:solidFill>
                    <a:latin typeface="Arial" panose="020B0604020202020204" pitchFamily="34" charset="0"/>
                    <a:cs typeface="Arial" panose="020B0604020202020204" pitchFamily="34" charset="0"/>
                  </a:rPr>
                  <a:t> Acts as the memory of the RNN</a:t>
                </a:r>
              </a:p>
              <a:p>
                <a:pPr marL="342900" indent="-342900">
                  <a:buFont typeface="Arial" panose="020B0604020202020204" pitchFamily="34" charset="0"/>
                  <a:buChar char="•"/>
                </a:pPr>
                <a:r>
                  <a:rPr lang="en-US" sz="2000" b="1" u="sng" dirty="0">
                    <a:solidFill>
                      <a:srgbClr val="767171"/>
                    </a:solidFill>
                    <a:latin typeface="Arial" panose="020B0604020202020204" pitchFamily="34" charset="0"/>
                    <a:cs typeface="Arial" panose="020B0604020202020204" pitchFamily="34" charset="0"/>
                  </a:rPr>
                  <a:t>Hidden State:</a:t>
                </a:r>
                <a:r>
                  <a:rPr lang="en-US" sz="2000" b="1" dirty="0">
                    <a:solidFill>
                      <a:srgbClr val="767171"/>
                    </a:solidFill>
                    <a:latin typeface="Arial" panose="020B0604020202020204" pitchFamily="34" charset="0"/>
                    <a:cs typeface="Arial" panose="020B0604020202020204" pitchFamily="34" charset="0"/>
                  </a:rPr>
                  <a:t> The output of the current RNN time step</a:t>
                </a:r>
                <a:endParaRPr lang="en-US" sz="2000" b="1" u="sng" dirty="0">
                  <a:solidFill>
                    <a:srgbClr val="767171"/>
                  </a:solidFill>
                  <a:latin typeface="Arial" panose="020B0604020202020204" pitchFamily="34" charset="0"/>
                  <a:cs typeface="Arial" panose="020B0604020202020204" pitchFamily="34" charset="0"/>
                </a:endParaRPr>
              </a:p>
            </p:txBody>
          </p:sp>
        </mc:Choice>
        <mc:Fallback xmlns="">
          <p:sp>
            <p:nvSpPr>
              <p:cNvPr id="19" name="TextBox 18">
                <a:extLst>
                  <a:ext uri="{FF2B5EF4-FFF2-40B4-BE49-F238E27FC236}">
                    <a16:creationId xmlns:a16="http://schemas.microsoft.com/office/drawing/2014/main" id="{4D366651-AF84-4452-84E9-3D26F3DB7244}"/>
                  </a:ext>
                </a:extLst>
              </p:cNvPr>
              <p:cNvSpPr txBox="1">
                <a:spLocks noRot="1" noChangeAspect="1" noMove="1" noResize="1" noEditPoints="1" noAdjustHandles="1" noChangeArrowheads="1" noChangeShapeType="1" noTextEdit="1"/>
              </p:cNvSpPr>
              <p:nvPr/>
            </p:nvSpPr>
            <p:spPr>
              <a:xfrm>
                <a:off x="315600" y="1037800"/>
                <a:ext cx="11781150" cy="3477875"/>
              </a:xfrm>
              <a:prstGeom prst="rect">
                <a:avLst/>
              </a:prstGeom>
              <a:blipFill>
                <a:blip r:embed="rId3"/>
                <a:stretch>
                  <a:fillRect l="-569" t="-701" b="-2277"/>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B7E717DB-352F-4EE9-9F59-6F784462A0AB}"/>
              </a:ext>
            </a:extLst>
          </p:cNvPr>
          <p:cNvGrpSpPr/>
          <p:nvPr/>
        </p:nvGrpSpPr>
        <p:grpSpPr>
          <a:xfrm>
            <a:off x="7166629" y="2045026"/>
            <a:ext cx="4844405" cy="3945529"/>
            <a:chOff x="7166629" y="2045026"/>
            <a:chExt cx="4844405" cy="3945529"/>
          </a:xfrm>
        </p:grpSpPr>
        <p:sp>
          <p:nvSpPr>
            <p:cNvPr id="24" name="Text Box 2">
              <a:extLst>
                <a:ext uri="{FF2B5EF4-FFF2-40B4-BE49-F238E27FC236}">
                  <a16:creationId xmlns:a16="http://schemas.microsoft.com/office/drawing/2014/main" id="{37869C86-31D5-4385-B6C0-D8670EBF42D9}"/>
                </a:ext>
              </a:extLst>
            </p:cNvPr>
            <p:cNvSpPr txBox="1">
              <a:spLocks noChangeArrowheads="1"/>
            </p:cNvSpPr>
            <p:nvPr/>
          </p:nvSpPr>
          <p:spPr bwMode="auto">
            <a:xfrm>
              <a:off x="7166629" y="5585188"/>
              <a:ext cx="4844405" cy="405367"/>
            </a:xfrm>
            <a:prstGeom prst="rect">
              <a:avLst/>
            </a:prstGeom>
            <a:noFill/>
            <a:ln w="9525">
              <a:noFill/>
              <a:miter lim="800000"/>
              <a:headEnd/>
              <a:tailEnd/>
            </a:ln>
          </p:spPr>
          <p:txBody>
            <a:bodyPr rot="0" vert="horz" wrap="square" lIns="91440" tIns="45720" rIns="91440" bIns="45720" anchor="t" anchorCtr="0">
              <a:spAutoFit/>
            </a:bodyPr>
            <a:lstStyle/>
            <a:p>
              <a:pPr marL="0" marR="0" algn="ctr">
                <a:lnSpc>
                  <a:spcPct val="107000"/>
                </a:lnSpc>
                <a:spcBef>
                  <a:spcPts val="0"/>
                </a:spcBef>
                <a:spcAft>
                  <a:spcPts val="800"/>
                </a:spcAft>
              </a:pPr>
              <a:r>
                <a:rPr lang="en-US" sz="2000" i="1" dirty="0">
                  <a:solidFill>
                    <a:srgbClr val="002060"/>
                  </a:solidFill>
                  <a:effectLst/>
                  <a:latin typeface="Times New Roman" panose="02020603050405020304" pitchFamily="18" charset="0"/>
                  <a:ea typeface="Calibri" panose="020F0502020204030204" pitchFamily="34" charset="0"/>
                  <a:cs typeface="Arial" panose="020B0604020202020204" pitchFamily="34" charset="0"/>
                </a:rPr>
                <a:t>Visual example of an SLTM with all its gates</a:t>
              </a:r>
              <a:endParaRPr lang="en-US" sz="20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25" name="Picture 24">
              <a:extLst>
                <a:ext uri="{FF2B5EF4-FFF2-40B4-BE49-F238E27FC236}">
                  <a16:creationId xmlns:a16="http://schemas.microsoft.com/office/drawing/2014/main" id="{D988E049-372D-4514-B614-D28BA2CB10B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687" t="17043" r="3925" b="4697"/>
            <a:stretch/>
          </p:blipFill>
          <p:spPr bwMode="auto">
            <a:xfrm>
              <a:off x="7770831" y="2045026"/>
              <a:ext cx="3683295" cy="2850662"/>
            </a:xfrm>
            <a:prstGeom prst="rect">
              <a:avLst/>
            </a:prstGeom>
            <a:ln>
              <a:noFill/>
            </a:ln>
            <a:extLst>
              <a:ext uri="{53640926-AAD7-44D8-BBD7-CCE9431645EC}">
                <a14:shadowObscured xmlns:a14="http://schemas.microsoft.com/office/drawing/2010/main"/>
              </a:ext>
            </a:extLst>
          </p:spPr>
        </p:pic>
        <p:pic>
          <p:nvPicPr>
            <p:cNvPr id="26" name="Picture 25">
              <a:extLst>
                <a:ext uri="{FF2B5EF4-FFF2-40B4-BE49-F238E27FC236}">
                  <a16:creationId xmlns:a16="http://schemas.microsoft.com/office/drawing/2014/main" id="{A1DF100E-41C6-4115-AA4A-5C3BAC3F8D4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bwMode="auto">
            <a:xfrm>
              <a:off x="7407910" y="4823440"/>
              <a:ext cx="4412615" cy="841078"/>
            </a:xfrm>
            <a:prstGeom prst="rect">
              <a:avLst/>
            </a:prstGeom>
            <a:ln>
              <a:noFill/>
            </a:ln>
            <a:extLst>
              <a:ext uri="{53640926-AAD7-44D8-BBD7-CCE9431645EC}">
                <a14:shadowObscured xmlns:a14="http://schemas.microsoft.com/office/drawing/2010/main"/>
              </a:ext>
            </a:extLst>
          </p:spPr>
        </p:pic>
      </p:grpSp>
      <p:sp>
        <p:nvSpPr>
          <p:cNvPr id="27" name="TextBox 26">
            <a:extLst>
              <a:ext uri="{FF2B5EF4-FFF2-40B4-BE49-F238E27FC236}">
                <a16:creationId xmlns:a16="http://schemas.microsoft.com/office/drawing/2014/main" id="{E95D1647-0DD2-4A40-984A-DCA17F7F9907}"/>
              </a:ext>
            </a:extLst>
          </p:cNvPr>
          <p:cNvSpPr txBox="1"/>
          <p:nvPr/>
        </p:nvSpPr>
        <p:spPr>
          <a:xfrm>
            <a:off x="2619375" y="5302195"/>
            <a:ext cx="184731" cy="369332"/>
          </a:xfrm>
          <a:prstGeom prst="rect">
            <a:avLst/>
          </a:prstGeom>
          <a:noFill/>
        </p:spPr>
        <p:txBody>
          <a:bodyPr wrap="none" rtlCol="0">
            <a:spAutoFit/>
          </a:bodyPr>
          <a:lstStyle/>
          <a:p>
            <a:endParaRPr lang="en-US"/>
          </a:p>
        </p:txBody>
      </p:sp>
      <p:grpSp>
        <p:nvGrpSpPr>
          <p:cNvPr id="28" name="Group 27">
            <a:extLst>
              <a:ext uri="{FF2B5EF4-FFF2-40B4-BE49-F238E27FC236}">
                <a16:creationId xmlns:a16="http://schemas.microsoft.com/office/drawing/2014/main" id="{3B8E3AF6-B1CF-4AFD-A0E2-6CB0E8D3FD42}"/>
              </a:ext>
            </a:extLst>
          </p:cNvPr>
          <p:cNvGrpSpPr/>
          <p:nvPr/>
        </p:nvGrpSpPr>
        <p:grpSpPr>
          <a:xfrm>
            <a:off x="953979" y="4593015"/>
            <a:ext cx="5423232" cy="1728034"/>
            <a:chOff x="782943" y="4640640"/>
            <a:chExt cx="5423232" cy="1728034"/>
          </a:xfrm>
        </p:grpSpPr>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3049110-6E72-494E-BD8B-DAED973CFF65}"/>
                    </a:ext>
                  </a:extLst>
                </p:cNvPr>
                <p:cNvSpPr txBox="1"/>
                <p:nvPr/>
              </p:nvSpPr>
              <p:spPr>
                <a:xfrm>
                  <a:off x="782943" y="4986486"/>
                  <a:ext cx="5423232" cy="430887"/>
                </a:xfrm>
                <a:prstGeom prst="rect">
                  <a:avLst/>
                </a:prstGeom>
                <a:noFill/>
              </p:spPr>
              <p:txBody>
                <a:bodyPr wrap="square">
                  <a:spAutoFit/>
                </a:bodyPr>
                <a:lstStyle/>
                <a:p>
                  <a:pPr marL="228600" marR="0" indent="228600" algn="ctr">
                    <a:lnSpc>
                      <a:spcPct val="110000"/>
                    </a:lnSpc>
                    <a:spcBef>
                      <a:spcPts val="0"/>
                    </a:spcBef>
                    <a:spcAft>
                      <a:spcPts val="0"/>
                    </a:spcAft>
                  </a:pPr>
                  <a14:m>
                    <m:oMathPara xmlns:m="http://schemas.openxmlformats.org/officeDocument/2006/math">
                      <m:oMathParaPr>
                        <m:jc m:val="left"/>
                      </m:oMathParaPr>
                      <m:oMath xmlns:m="http://schemas.openxmlformats.org/officeDocument/2006/math">
                        <m:sSub>
                          <m:sSubPr>
                            <m:ctrlPr>
                              <a:rPr lang="en-US" sz="2000" b="1" i="1" smtClean="0">
                                <a:solidFill>
                                  <a:srgbClr val="767171"/>
                                </a:solidFill>
                                <a:latin typeface="Cambria Math" panose="02040503050406030204" pitchFamily="18" charset="0"/>
                              </a:rPr>
                            </m:ctrlPr>
                          </m:sSubPr>
                          <m:e>
                            <m:r>
                              <a:rPr lang="en-US" sz="2000" b="1" i="0" smtClean="0">
                                <a:solidFill>
                                  <a:srgbClr val="767171"/>
                                </a:solidFill>
                                <a:latin typeface="Cambria Math" panose="02040503050406030204" pitchFamily="18" charset="0"/>
                              </a:rPr>
                              <m:t>𝐢</m:t>
                            </m:r>
                          </m:e>
                          <m:sub>
                            <m:r>
                              <a:rPr lang="en-US" sz="2000" b="1" i="1">
                                <a:solidFill>
                                  <a:srgbClr val="767171"/>
                                </a:solidFill>
                                <a:latin typeface="Cambria Math" panose="02040503050406030204" pitchFamily="18" charset="0"/>
                              </a:rPr>
                              <m:t>𝒕</m:t>
                            </m:r>
                          </m:sub>
                        </m:sSub>
                        <m:r>
                          <a:rPr lang="en-US" sz="2000" b="1">
                            <a:solidFill>
                              <a:srgbClr val="767171"/>
                            </a:solidFill>
                            <a:latin typeface="Cambria Math" panose="02040503050406030204" pitchFamily="18" charset="0"/>
                          </a:rPr>
                          <m:t>=</m:t>
                        </m:r>
                        <m:r>
                          <a:rPr lang="en-US" sz="2000" b="1" i="1" smtClean="0">
                            <a:solidFill>
                              <a:srgbClr val="767171"/>
                            </a:solidFill>
                            <a:latin typeface="Cambria Math" panose="02040503050406030204" pitchFamily="18" charset="0"/>
                          </a:rPr>
                          <m:t>𝝈</m:t>
                        </m:r>
                        <m:r>
                          <a:rPr lang="en-US" sz="2000" b="1" i="1" smtClean="0">
                            <a:solidFill>
                              <a:srgbClr val="767171"/>
                            </a:solidFill>
                            <a:latin typeface="Cambria Math" panose="02040503050406030204" pitchFamily="18" charset="0"/>
                          </a:rPr>
                          <m:t>(</m:t>
                        </m:r>
                        <m:sSub>
                          <m:sSubPr>
                            <m:ctrlPr>
                              <a:rPr lang="en-US" sz="2000" b="1" i="1" smtClean="0">
                                <a:solidFill>
                                  <a:srgbClr val="767171"/>
                                </a:solidFill>
                                <a:latin typeface="Cambria Math" panose="02040503050406030204" pitchFamily="18" charset="0"/>
                              </a:rPr>
                            </m:ctrlPr>
                          </m:sSubPr>
                          <m:e>
                            <m:r>
                              <a:rPr lang="en-US" sz="2000" b="1" i="1" smtClean="0">
                                <a:solidFill>
                                  <a:srgbClr val="767171"/>
                                </a:solidFill>
                                <a:latin typeface="Cambria Math" panose="02040503050406030204" pitchFamily="18" charset="0"/>
                              </a:rPr>
                              <m:t>𝑼</m:t>
                            </m:r>
                          </m:e>
                          <m:sub>
                            <m:r>
                              <a:rPr lang="en-US" sz="2000" b="1" i="1" smtClean="0">
                                <a:solidFill>
                                  <a:srgbClr val="767171"/>
                                </a:solidFill>
                                <a:latin typeface="Cambria Math" panose="02040503050406030204" pitchFamily="18" charset="0"/>
                              </a:rPr>
                              <m:t>𝒊</m:t>
                            </m:r>
                          </m:sub>
                        </m:sSub>
                        <m:sSub>
                          <m:sSubPr>
                            <m:ctrlPr>
                              <a:rPr lang="en-US" sz="2000" b="1" i="1" smtClean="0">
                                <a:solidFill>
                                  <a:srgbClr val="767171"/>
                                </a:solidFill>
                                <a:latin typeface="Cambria Math" panose="02040503050406030204" pitchFamily="18" charset="0"/>
                              </a:rPr>
                            </m:ctrlPr>
                          </m:sSubPr>
                          <m:e>
                            <m:r>
                              <a:rPr lang="en-US" sz="2000" b="1" i="1" smtClean="0">
                                <a:solidFill>
                                  <a:srgbClr val="767171"/>
                                </a:solidFill>
                                <a:latin typeface="Cambria Math" panose="02040503050406030204" pitchFamily="18" charset="0"/>
                              </a:rPr>
                              <m:t>𝒉</m:t>
                            </m:r>
                          </m:e>
                          <m:sub>
                            <m:r>
                              <a:rPr lang="en-US" sz="2000" b="1" i="1" smtClean="0">
                                <a:solidFill>
                                  <a:srgbClr val="767171"/>
                                </a:solidFill>
                                <a:latin typeface="Cambria Math" panose="02040503050406030204" pitchFamily="18" charset="0"/>
                              </a:rPr>
                              <m:t>𝒕</m:t>
                            </m:r>
                            <m:r>
                              <a:rPr lang="en-US" sz="2000" b="1" i="1" smtClean="0">
                                <a:solidFill>
                                  <a:srgbClr val="767171"/>
                                </a:solidFill>
                                <a:latin typeface="Cambria Math" panose="02040503050406030204" pitchFamily="18" charset="0"/>
                              </a:rPr>
                              <m:t>−</m:t>
                            </m:r>
                            <m:r>
                              <a:rPr lang="en-US" sz="2000" b="1" i="1" smtClean="0">
                                <a:solidFill>
                                  <a:srgbClr val="767171"/>
                                </a:solidFill>
                                <a:latin typeface="Cambria Math" panose="02040503050406030204" pitchFamily="18" charset="0"/>
                              </a:rPr>
                              <m:t>𝟏</m:t>
                            </m:r>
                          </m:sub>
                        </m:sSub>
                        <m:r>
                          <a:rPr lang="en-US" sz="2000" b="1" i="1" smtClean="0">
                            <a:solidFill>
                              <a:srgbClr val="767171"/>
                            </a:solidFill>
                            <a:latin typeface="Cambria Math" panose="02040503050406030204" pitchFamily="18" charset="0"/>
                          </a:rPr>
                          <m:t>+</m:t>
                        </m:r>
                        <m:sSub>
                          <m:sSubPr>
                            <m:ctrlPr>
                              <a:rPr lang="en-US" sz="2000" b="1" i="1" smtClean="0">
                                <a:solidFill>
                                  <a:srgbClr val="767171"/>
                                </a:solidFill>
                                <a:latin typeface="Cambria Math" panose="02040503050406030204" pitchFamily="18" charset="0"/>
                              </a:rPr>
                            </m:ctrlPr>
                          </m:sSubPr>
                          <m:e>
                            <m:r>
                              <a:rPr lang="en-US" sz="2000" b="1" i="1" smtClean="0">
                                <a:solidFill>
                                  <a:srgbClr val="767171"/>
                                </a:solidFill>
                                <a:latin typeface="Cambria Math" panose="02040503050406030204" pitchFamily="18" charset="0"/>
                              </a:rPr>
                              <m:t>𝑾</m:t>
                            </m:r>
                          </m:e>
                          <m:sub>
                            <m:r>
                              <a:rPr lang="en-US" sz="2000" b="1" i="1" smtClean="0">
                                <a:solidFill>
                                  <a:srgbClr val="767171"/>
                                </a:solidFill>
                                <a:latin typeface="Cambria Math" panose="02040503050406030204" pitchFamily="18" charset="0"/>
                              </a:rPr>
                              <m:t>𝒊</m:t>
                            </m:r>
                          </m:sub>
                        </m:sSub>
                        <m:sSub>
                          <m:sSubPr>
                            <m:ctrlPr>
                              <a:rPr lang="en-US" sz="2000" b="1" i="1" smtClean="0">
                                <a:solidFill>
                                  <a:srgbClr val="767171"/>
                                </a:solidFill>
                                <a:latin typeface="Cambria Math" panose="02040503050406030204" pitchFamily="18" charset="0"/>
                              </a:rPr>
                            </m:ctrlPr>
                          </m:sSubPr>
                          <m:e>
                            <m:r>
                              <a:rPr lang="en-US" sz="2000" b="1" i="1" smtClean="0">
                                <a:solidFill>
                                  <a:srgbClr val="767171"/>
                                </a:solidFill>
                                <a:latin typeface="Cambria Math" panose="02040503050406030204" pitchFamily="18" charset="0"/>
                              </a:rPr>
                              <m:t>𝒙</m:t>
                            </m:r>
                          </m:e>
                          <m:sub>
                            <m:r>
                              <a:rPr lang="en-US" sz="2000" b="1" i="1" smtClean="0">
                                <a:solidFill>
                                  <a:srgbClr val="767171"/>
                                </a:solidFill>
                                <a:latin typeface="Cambria Math" panose="02040503050406030204" pitchFamily="18" charset="0"/>
                              </a:rPr>
                              <m:t>𝒕</m:t>
                            </m:r>
                          </m:sub>
                        </m:sSub>
                        <m:r>
                          <a:rPr lang="en-US" sz="2000" b="1" i="1" smtClean="0">
                            <a:solidFill>
                              <a:srgbClr val="767171"/>
                            </a:solidFill>
                            <a:latin typeface="Cambria Math" panose="02040503050406030204" pitchFamily="18" charset="0"/>
                          </a:rPr>
                          <m:t>+</m:t>
                        </m:r>
                        <m:sSub>
                          <m:sSubPr>
                            <m:ctrlPr>
                              <a:rPr lang="en-US" sz="2000" b="1" i="1" smtClean="0">
                                <a:solidFill>
                                  <a:srgbClr val="767171"/>
                                </a:solidFill>
                                <a:latin typeface="Cambria Math" panose="02040503050406030204" pitchFamily="18" charset="0"/>
                              </a:rPr>
                            </m:ctrlPr>
                          </m:sSubPr>
                          <m:e>
                            <m:r>
                              <a:rPr lang="en-US" sz="2000" b="1" i="1" smtClean="0">
                                <a:solidFill>
                                  <a:srgbClr val="767171"/>
                                </a:solidFill>
                                <a:latin typeface="Cambria Math" panose="02040503050406030204" pitchFamily="18" charset="0"/>
                              </a:rPr>
                              <m:t>𝑽</m:t>
                            </m:r>
                          </m:e>
                          <m:sub>
                            <m:r>
                              <a:rPr lang="en-US" sz="2000" b="1" i="1" smtClean="0">
                                <a:solidFill>
                                  <a:srgbClr val="767171"/>
                                </a:solidFill>
                                <a:latin typeface="Cambria Math" panose="02040503050406030204" pitchFamily="18" charset="0"/>
                              </a:rPr>
                              <m:t>𝒊</m:t>
                            </m:r>
                          </m:sub>
                        </m:sSub>
                        <m:sSub>
                          <m:sSubPr>
                            <m:ctrlPr>
                              <a:rPr lang="en-US" sz="2000" b="1" i="1" smtClean="0">
                                <a:solidFill>
                                  <a:srgbClr val="767171"/>
                                </a:solidFill>
                                <a:latin typeface="Cambria Math" panose="02040503050406030204" pitchFamily="18" charset="0"/>
                              </a:rPr>
                            </m:ctrlPr>
                          </m:sSubPr>
                          <m:e>
                            <m:r>
                              <a:rPr lang="en-US" sz="2000" b="1" i="1" smtClean="0">
                                <a:solidFill>
                                  <a:srgbClr val="767171"/>
                                </a:solidFill>
                                <a:latin typeface="Cambria Math" panose="02040503050406030204" pitchFamily="18" charset="0"/>
                              </a:rPr>
                              <m:t>𝒄</m:t>
                            </m:r>
                          </m:e>
                          <m:sub>
                            <m:r>
                              <a:rPr lang="en-US" sz="2000" b="1" i="1" smtClean="0">
                                <a:solidFill>
                                  <a:srgbClr val="767171"/>
                                </a:solidFill>
                                <a:latin typeface="Cambria Math" panose="02040503050406030204" pitchFamily="18" charset="0"/>
                              </a:rPr>
                              <m:t>𝒕</m:t>
                            </m:r>
                            <m:r>
                              <a:rPr lang="en-US" sz="2000" b="1" i="1" smtClean="0">
                                <a:solidFill>
                                  <a:srgbClr val="767171"/>
                                </a:solidFill>
                                <a:latin typeface="Cambria Math" panose="02040503050406030204" pitchFamily="18" charset="0"/>
                              </a:rPr>
                              <m:t>−</m:t>
                            </m:r>
                            <m:r>
                              <a:rPr lang="en-US" sz="2000" b="1" i="1" smtClean="0">
                                <a:solidFill>
                                  <a:srgbClr val="767171"/>
                                </a:solidFill>
                                <a:latin typeface="Cambria Math" panose="02040503050406030204" pitchFamily="18" charset="0"/>
                              </a:rPr>
                              <m:t>𝟏</m:t>
                            </m:r>
                          </m:sub>
                        </m:sSub>
                        <m:r>
                          <a:rPr lang="en-US" sz="2000" b="1" i="1" smtClean="0">
                            <a:solidFill>
                              <a:srgbClr val="767171"/>
                            </a:solidFill>
                            <a:latin typeface="Cambria Math" panose="02040503050406030204" pitchFamily="18" charset="0"/>
                          </a:rPr>
                          <m:t>+</m:t>
                        </m:r>
                        <m:sSub>
                          <m:sSubPr>
                            <m:ctrlPr>
                              <a:rPr lang="en-US" sz="2000" b="1" i="1" smtClean="0">
                                <a:solidFill>
                                  <a:srgbClr val="767171"/>
                                </a:solidFill>
                                <a:latin typeface="Cambria Math" panose="02040503050406030204" pitchFamily="18" charset="0"/>
                              </a:rPr>
                            </m:ctrlPr>
                          </m:sSubPr>
                          <m:e>
                            <m:r>
                              <a:rPr lang="en-US" sz="2000" b="1" i="1" smtClean="0">
                                <a:solidFill>
                                  <a:srgbClr val="767171"/>
                                </a:solidFill>
                                <a:latin typeface="Cambria Math" panose="02040503050406030204" pitchFamily="18" charset="0"/>
                              </a:rPr>
                              <m:t>𝒃</m:t>
                            </m:r>
                          </m:e>
                          <m:sub>
                            <m:r>
                              <a:rPr lang="en-US" sz="2000" b="1" i="1" smtClean="0">
                                <a:solidFill>
                                  <a:srgbClr val="767171"/>
                                </a:solidFill>
                                <a:latin typeface="Cambria Math" panose="02040503050406030204" pitchFamily="18" charset="0"/>
                              </a:rPr>
                              <m:t>𝒊</m:t>
                            </m:r>
                          </m:sub>
                        </m:sSub>
                        <m:r>
                          <a:rPr lang="en-US" sz="2000" b="1" i="1" smtClean="0">
                            <a:solidFill>
                              <a:srgbClr val="767171"/>
                            </a:solidFill>
                            <a:latin typeface="Cambria Math" panose="02040503050406030204" pitchFamily="18" charset="0"/>
                          </a:rPr>
                          <m:t>)</m:t>
                        </m:r>
                      </m:oMath>
                    </m:oMathPara>
                  </a14:m>
                  <a:endParaRPr lang="en-US" sz="2000" b="1" dirty="0">
                    <a:solidFill>
                      <a:srgbClr val="767171"/>
                    </a:solidFill>
                    <a:latin typeface="Montserrat Medium" panose="00000600000000000000" pitchFamily="2" charset="0"/>
                  </a:endParaRPr>
                </a:p>
              </p:txBody>
            </p:sp>
          </mc:Choice>
          <mc:Fallback xmlns="">
            <p:sp>
              <p:nvSpPr>
                <p:cNvPr id="29" name="TextBox 28">
                  <a:extLst>
                    <a:ext uri="{FF2B5EF4-FFF2-40B4-BE49-F238E27FC236}">
                      <a16:creationId xmlns:a16="http://schemas.microsoft.com/office/drawing/2014/main" id="{F3049110-6E72-494E-BD8B-DAED973CFF65}"/>
                    </a:ext>
                  </a:extLst>
                </p:cNvPr>
                <p:cNvSpPr txBox="1">
                  <a:spLocks noRot="1" noChangeAspect="1" noMove="1" noResize="1" noEditPoints="1" noAdjustHandles="1" noChangeArrowheads="1" noChangeShapeType="1" noTextEdit="1"/>
                </p:cNvSpPr>
                <p:nvPr/>
              </p:nvSpPr>
              <p:spPr>
                <a:xfrm>
                  <a:off x="782943" y="4986486"/>
                  <a:ext cx="5423232" cy="430887"/>
                </a:xfrm>
                <a:prstGeom prst="rect">
                  <a:avLst/>
                </a:prstGeom>
                <a:blipFill>
                  <a:blip r:embed="rId6"/>
                  <a:stretch>
                    <a:fillRect b="-98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5F4F72C-C551-4074-B666-E1924136E435}"/>
                    </a:ext>
                  </a:extLst>
                </p:cNvPr>
                <p:cNvSpPr txBox="1"/>
                <p:nvPr/>
              </p:nvSpPr>
              <p:spPr>
                <a:xfrm>
                  <a:off x="782943" y="4640640"/>
                  <a:ext cx="5423232" cy="462884"/>
                </a:xfrm>
                <a:prstGeom prst="rect">
                  <a:avLst/>
                </a:prstGeom>
                <a:noFill/>
              </p:spPr>
              <p:txBody>
                <a:bodyPr wrap="square">
                  <a:spAutoFit/>
                </a:bodyPr>
                <a:lstStyle/>
                <a:p>
                  <a:pPr marL="228600" marR="0" indent="228600" algn="ctr">
                    <a:lnSpc>
                      <a:spcPct val="110000"/>
                    </a:lnSpc>
                    <a:spcBef>
                      <a:spcPts val="0"/>
                    </a:spcBef>
                    <a:spcAft>
                      <a:spcPts val="0"/>
                    </a:spcAft>
                  </a:pPr>
                  <a14:m>
                    <m:oMathPara xmlns:m="http://schemas.openxmlformats.org/officeDocument/2006/math">
                      <m:oMathParaPr>
                        <m:jc m:val="left"/>
                      </m:oMathParaPr>
                      <m:oMath xmlns:m="http://schemas.openxmlformats.org/officeDocument/2006/math">
                        <m:sSub>
                          <m:sSubPr>
                            <m:ctrlPr>
                              <a:rPr lang="en-US" sz="2000" b="1" i="1" smtClean="0">
                                <a:solidFill>
                                  <a:srgbClr val="767171"/>
                                </a:solidFill>
                                <a:latin typeface="Cambria Math" panose="02040503050406030204" pitchFamily="18" charset="0"/>
                              </a:rPr>
                            </m:ctrlPr>
                          </m:sSubPr>
                          <m:e>
                            <m:r>
                              <a:rPr lang="en-US" sz="2000" b="1" i="1" smtClean="0">
                                <a:solidFill>
                                  <a:srgbClr val="767171"/>
                                </a:solidFill>
                                <a:latin typeface="Cambria Math" panose="02040503050406030204" pitchFamily="18" charset="0"/>
                              </a:rPr>
                              <m:t>𝒇</m:t>
                            </m:r>
                          </m:e>
                          <m:sub>
                            <m:r>
                              <a:rPr lang="en-US" sz="2000" b="1" i="1" smtClean="0">
                                <a:solidFill>
                                  <a:srgbClr val="767171"/>
                                </a:solidFill>
                                <a:latin typeface="Cambria Math" panose="02040503050406030204" pitchFamily="18" charset="0"/>
                              </a:rPr>
                              <m:t>𝒕</m:t>
                            </m:r>
                          </m:sub>
                        </m:sSub>
                        <m:r>
                          <a:rPr lang="en-US" sz="2000" b="1" i="1" smtClean="0">
                            <a:solidFill>
                              <a:srgbClr val="767171"/>
                            </a:solidFill>
                            <a:latin typeface="Cambria Math" panose="02040503050406030204" pitchFamily="18" charset="0"/>
                          </a:rPr>
                          <m:t>=</m:t>
                        </m:r>
                        <m:r>
                          <a:rPr lang="en-US" sz="2000" b="1" i="1" smtClean="0">
                            <a:solidFill>
                              <a:srgbClr val="767171"/>
                            </a:solidFill>
                            <a:latin typeface="Cambria Math" panose="02040503050406030204" pitchFamily="18" charset="0"/>
                          </a:rPr>
                          <m:t>𝝈</m:t>
                        </m:r>
                        <m:r>
                          <a:rPr lang="en-US" sz="2000" b="1" i="1" smtClean="0">
                            <a:solidFill>
                              <a:srgbClr val="767171"/>
                            </a:solidFill>
                            <a:latin typeface="Cambria Math" panose="02040503050406030204" pitchFamily="18" charset="0"/>
                          </a:rPr>
                          <m:t>(</m:t>
                        </m:r>
                        <m:sSub>
                          <m:sSubPr>
                            <m:ctrlPr>
                              <a:rPr lang="en-US" sz="2000" b="1" i="1" smtClean="0">
                                <a:solidFill>
                                  <a:srgbClr val="767171"/>
                                </a:solidFill>
                                <a:latin typeface="Cambria Math" panose="02040503050406030204" pitchFamily="18" charset="0"/>
                              </a:rPr>
                            </m:ctrlPr>
                          </m:sSubPr>
                          <m:e>
                            <m:r>
                              <a:rPr lang="en-US" sz="2000" b="1" i="1" smtClean="0">
                                <a:solidFill>
                                  <a:srgbClr val="767171"/>
                                </a:solidFill>
                                <a:latin typeface="Cambria Math" panose="02040503050406030204" pitchFamily="18" charset="0"/>
                              </a:rPr>
                              <m:t>𝑼</m:t>
                            </m:r>
                          </m:e>
                          <m:sub>
                            <m:r>
                              <a:rPr lang="en-US" sz="2000" b="1" i="1" smtClean="0">
                                <a:solidFill>
                                  <a:srgbClr val="767171"/>
                                </a:solidFill>
                                <a:latin typeface="Cambria Math" panose="02040503050406030204" pitchFamily="18" charset="0"/>
                              </a:rPr>
                              <m:t>𝒇</m:t>
                            </m:r>
                          </m:sub>
                        </m:sSub>
                        <m:sSub>
                          <m:sSubPr>
                            <m:ctrlPr>
                              <a:rPr lang="en-US" sz="2000" b="1" i="1" smtClean="0">
                                <a:solidFill>
                                  <a:srgbClr val="767171"/>
                                </a:solidFill>
                                <a:latin typeface="Cambria Math" panose="02040503050406030204" pitchFamily="18" charset="0"/>
                              </a:rPr>
                            </m:ctrlPr>
                          </m:sSubPr>
                          <m:e>
                            <m:r>
                              <a:rPr lang="en-US" sz="2000" b="1" i="1" smtClean="0">
                                <a:solidFill>
                                  <a:srgbClr val="767171"/>
                                </a:solidFill>
                                <a:latin typeface="Cambria Math" panose="02040503050406030204" pitchFamily="18" charset="0"/>
                              </a:rPr>
                              <m:t>𝒉</m:t>
                            </m:r>
                          </m:e>
                          <m:sub>
                            <m:r>
                              <a:rPr lang="en-US" sz="2000" b="1" i="1" smtClean="0">
                                <a:solidFill>
                                  <a:srgbClr val="767171"/>
                                </a:solidFill>
                                <a:latin typeface="Cambria Math" panose="02040503050406030204" pitchFamily="18" charset="0"/>
                              </a:rPr>
                              <m:t>𝒕</m:t>
                            </m:r>
                            <m:r>
                              <a:rPr lang="en-US" sz="2000" b="1" i="1" smtClean="0">
                                <a:solidFill>
                                  <a:srgbClr val="767171"/>
                                </a:solidFill>
                                <a:latin typeface="Cambria Math" panose="02040503050406030204" pitchFamily="18" charset="0"/>
                              </a:rPr>
                              <m:t>−</m:t>
                            </m:r>
                            <m:r>
                              <a:rPr lang="en-US" sz="2000" b="1" i="1" smtClean="0">
                                <a:solidFill>
                                  <a:srgbClr val="767171"/>
                                </a:solidFill>
                                <a:latin typeface="Cambria Math" panose="02040503050406030204" pitchFamily="18" charset="0"/>
                              </a:rPr>
                              <m:t>𝟏</m:t>
                            </m:r>
                          </m:sub>
                        </m:sSub>
                        <m:r>
                          <a:rPr lang="en-US" sz="2000" b="1" i="1" smtClean="0">
                            <a:solidFill>
                              <a:srgbClr val="767171"/>
                            </a:solidFill>
                            <a:latin typeface="Cambria Math" panose="02040503050406030204" pitchFamily="18" charset="0"/>
                          </a:rPr>
                          <m:t>+</m:t>
                        </m:r>
                        <m:sSub>
                          <m:sSubPr>
                            <m:ctrlPr>
                              <a:rPr lang="en-US" sz="2000" b="1" i="1" smtClean="0">
                                <a:solidFill>
                                  <a:srgbClr val="767171"/>
                                </a:solidFill>
                                <a:latin typeface="Cambria Math" panose="02040503050406030204" pitchFamily="18" charset="0"/>
                              </a:rPr>
                            </m:ctrlPr>
                          </m:sSubPr>
                          <m:e>
                            <m:r>
                              <a:rPr lang="en-US" sz="2000" b="1" i="1" smtClean="0">
                                <a:solidFill>
                                  <a:srgbClr val="767171"/>
                                </a:solidFill>
                                <a:latin typeface="Cambria Math" panose="02040503050406030204" pitchFamily="18" charset="0"/>
                              </a:rPr>
                              <m:t>𝑾</m:t>
                            </m:r>
                          </m:e>
                          <m:sub>
                            <m:r>
                              <a:rPr lang="en-US" sz="2000" b="1" i="1" smtClean="0">
                                <a:solidFill>
                                  <a:srgbClr val="767171"/>
                                </a:solidFill>
                                <a:latin typeface="Cambria Math" panose="02040503050406030204" pitchFamily="18" charset="0"/>
                              </a:rPr>
                              <m:t>𝒇</m:t>
                            </m:r>
                          </m:sub>
                        </m:sSub>
                        <m:sSub>
                          <m:sSubPr>
                            <m:ctrlPr>
                              <a:rPr lang="en-US" sz="2000" b="1" i="1" smtClean="0">
                                <a:solidFill>
                                  <a:srgbClr val="767171"/>
                                </a:solidFill>
                                <a:latin typeface="Cambria Math" panose="02040503050406030204" pitchFamily="18" charset="0"/>
                              </a:rPr>
                            </m:ctrlPr>
                          </m:sSubPr>
                          <m:e>
                            <m:r>
                              <a:rPr lang="en-US" sz="2000" b="1" i="1" smtClean="0">
                                <a:solidFill>
                                  <a:srgbClr val="767171"/>
                                </a:solidFill>
                                <a:latin typeface="Cambria Math" panose="02040503050406030204" pitchFamily="18" charset="0"/>
                              </a:rPr>
                              <m:t>𝒙</m:t>
                            </m:r>
                          </m:e>
                          <m:sub>
                            <m:r>
                              <a:rPr lang="en-US" sz="2000" b="1" i="1" smtClean="0">
                                <a:solidFill>
                                  <a:srgbClr val="767171"/>
                                </a:solidFill>
                                <a:latin typeface="Cambria Math" panose="02040503050406030204" pitchFamily="18" charset="0"/>
                              </a:rPr>
                              <m:t>𝒕</m:t>
                            </m:r>
                          </m:sub>
                        </m:sSub>
                        <m:r>
                          <a:rPr lang="en-US" sz="2000" b="1" i="1" smtClean="0">
                            <a:solidFill>
                              <a:srgbClr val="767171"/>
                            </a:solidFill>
                            <a:latin typeface="Cambria Math" panose="02040503050406030204" pitchFamily="18" charset="0"/>
                          </a:rPr>
                          <m:t>+</m:t>
                        </m:r>
                        <m:sSub>
                          <m:sSubPr>
                            <m:ctrlPr>
                              <a:rPr lang="en-US" sz="2000" b="1" i="1" smtClean="0">
                                <a:solidFill>
                                  <a:srgbClr val="767171"/>
                                </a:solidFill>
                                <a:latin typeface="Cambria Math" panose="02040503050406030204" pitchFamily="18" charset="0"/>
                              </a:rPr>
                            </m:ctrlPr>
                          </m:sSubPr>
                          <m:e>
                            <m:r>
                              <a:rPr lang="en-US" sz="2000" b="1" i="1" smtClean="0">
                                <a:solidFill>
                                  <a:srgbClr val="767171"/>
                                </a:solidFill>
                                <a:latin typeface="Cambria Math" panose="02040503050406030204" pitchFamily="18" charset="0"/>
                              </a:rPr>
                              <m:t>𝑽</m:t>
                            </m:r>
                          </m:e>
                          <m:sub>
                            <m:r>
                              <a:rPr lang="en-US" sz="2000" b="1" i="1" smtClean="0">
                                <a:solidFill>
                                  <a:srgbClr val="767171"/>
                                </a:solidFill>
                                <a:latin typeface="Cambria Math" panose="02040503050406030204" pitchFamily="18" charset="0"/>
                              </a:rPr>
                              <m:t>𝒇</m:t>
                            </m:r>
                          </m:sub>
                        </m:sSub>
                        <m:sSub>
                          <m:sSubPr>
                            <m:ctrlPr>
                              <a:rPr lang="en-US" sz="2000" b="1" i="1" smtClean="0">
                                <a:solidFill>
                                  <a:srgbClr val="767171"/>
                                </a:solidFill>
                                <a:latin typeface="Cambria Math" panose="02040503050406030204" pitchFamily="18" charset="0"/>
                              </a:rPr>
                            </m:ctrlPr>
                          </m:sSubPr>
                          <m:e>
                            <m:r>
                              <a:rPr lang="en-US" sz="2000" b="1" i="1" smtClean="0">
                                <a:solidFill>
                                  <a:srgbClr val="767171"/>
                                </a:solidFill>
                                <a:latin typeface="Cambria Math" panose="02040503050406030204" pitchFamily="18" charset="0"/>
                              </a:rPr>
                              <m:t>𝒄</m:t>
                            </m:r>
                          </m:e>
                          <m:sub>
                            <m:r>
                              <a:rPr lang="en-US" sz="2000" b="1" i="1" smtClean="0">
                                <a:solidFill>
                                  <a:srgbClr val="767171"/>
                                </a:solidFill>
                                <a:latin typeface="Cambria Math" panose="02040503050406030204" pitchFamily="18" charset="0"/>
                              </a:rPr>
                              <m:t>𝒕</m:t>
                            </m:r>
                            <m:r>
                              <a:rPr lang="en-US" sz="2000" b="1" i="1" smtClean="0">
                                <a:solidFill>
                                  <a:srgbClr val="767171"/>
                                </a:solidFill>
                                <a:latin typeface="Cambria Math" panose="02040503050406030204" pitchFamily="18" charset="0"/>
                              </a:rPr>
                              <m:t>−</m:t>
                            </m:r>
                            <m:r>
                              <a:rPr lang="en-US" sz="2000" b="1" i="1" smtClean="0">
                                <a:solidFill>
                                  <a:srgbClr val="767171"/>
                                </a:solidFill>
                                <a:latin typeface="Cambria Math" panose="02040503050406030204" pitchFamily="18" charset="0"/>
                              </a:rPr>
                              <m:t>𝟏</m:t>
                            </m:r>
                          </m:sub>
                        </m:sSub>
                        <m:r>
                          <a:rPr lang="en-US" sz="2000" b="1" i="1" smtClean="0">
                            <a:solidFill>
                              <a:srgbClr val="767171"/>
                            </a:solidFill>
                            <a:latin typeface="Cambria Math" panose="02040503050406030204" pitchFamily="18" charset="0"/>
                          </a:rPr>
                          <m:t>+</m:t>
                        </m:r>
                        <m:sSub>
                          <m:sSubPr>
                            <m:ctrlPr>
                              <a:rPr lang="en-US" sz="2000" b="1" i="1" smtClean="0">
                                <a:solidFill>
                                  <a:srgbClr val="767171"/>
                                </a:solidFill>
                                <a:latin typeface="Cambria Math" panose="02040503050406030204" pitchFamily="18" charset="0"/>
                              </a:rPr>
                            </m:ctrlPr>
                          </m:sSubPr>
                          <m:e>
                            <m:r>
                              <a:rPr lang="en-US" sz="2000" b="1" i="1" smtClean="0">
                                <a:solidFill>
                                  <a:srgbClr val="767171"/>
                                </a:solidFill>
                                <a:latin typeface="Cambria Math" panose="02040503050406030204" pitchFamily="18" charset="0"/>
                              </a:rPr>
                              <m:t>𝒃</m:t>
                            </m:r>
                          </m:e>
                          <m:sub>
                            <m:r>
                              <a:rPr lang="en-US" sz="2000" b="1" i="1" smtClean="0">
                                <a:solidFill>
                                  <a:srgbClr val="767171"/>
                                </a:solidFill>
                                <a:latin typeface="Cambria Math" panose="02040503050406030204" pitchFamily="18" charset="0"/>
                              </a:rPr>
                              <m:t>𝒇</m:t>
                            </m:r>
                          </m:sub>
                        </m:sSub>
                        <m:r>
                          <a:rPr lang="en-US" sz="2000" b="1" i="1" smtClean="0">
                            <a:solidFill>
                              <a:srgbClr val="767171"/>
                            </a:solidFill>
                            <a:latin typeface="Cambria Math" panose="02040503050406030204" pitchFamily="18" charset="0"/>
                          </a:rPr>
                          <m:t>)</m:t>
                        </m:r>
                      </m:oMath>
                    </m:oMathPara>
                  </a14:m>
                  <a:endParaRPr lang="en-US" sz="2000" b="1" dirty="0">
                    <a:solidFill>
                      <a:srgbClr val="767171"/>
                    </a:solidFill>
                    <a:latin typeface="Montserrat Medium" panose="00000600000000000000" pitchFamily="2" charset="0"/>
                  </a:endParaRPr>
                </a:p>
              </p:txBody>
            </p:sp>
          </mc:Choice>
          <mc:Fallback xmlns="">
            <p:sp>
              <p:nvSpPr>
                <p:cNvPr id="30" name="TextBox 29">
                  <a:extLst>
                    <a:ext uri="{FF2B5EF4-FFF2-40B4-BE49-F238E27FC236}">
                      <a16:creationId xmlns:a16="http://schemas.microsoft.com/office/drawing/2014/main" id="{25F4F72C-C551-4074-B666-E1924136E435}"/>
                    </a:ext>
                  </a:extLst>
                </p:cNvPr>
                <p:cNvSpPr txBox="1">
                  <a:spLocks noRot="1" noChangeAspect="1" noMove="1" noResize="1" noEditPoints="1" noAdjustHandles="1" noChangeArrowheads="1" noChangeShapeType="1" noTextEdit="1"/>
                </p:cNvSpPr>
                <p:nvPr/>
              </p:nvSpPr>
              <p:spPr>
                <a:xfrm>
                  <a:off x="782943" y="4640640"/>
                  <a:ext cx="5423232" cy="462884"/>
                </a:xfrm>
                <a:prstGeom prst="rect">
                  <a:avLst/>
                </a:prstGeom>
                <a:blipFill>
                  <a:blip r:embed="rId7"/>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6F02399-334D-4B62-90AF-4DA996435B01}"/>
                    </a:ext>
                  </a:extLst>
                </p:cNvPr>
                <p:cNvSpPr txBox="1"/>
                <p:nvPr/>
              </p:nvSpPr>
              <p:spPr>
                <a:xfrm>
                  <a:off x="782943" y="5627194"/>
                  <a:ext cx="5423232" cy="430887"/>
                </a:xfrm>
                <a:prstGeom prst="rect">
                  <a:avLst/>
                </a:prstGeom>
                <a:noFill/>
              </p:spPr>
              <p:txBody>
                <a:bodyPr wrap="square">
                  <a:spAutoFit/>
                </a:bodyPr>
                <a:lstStyle/>
                <a:p>
                  <a:pPr marL="228600" marR="0" indent="228600" algn="ctr">
                    <a:lnSpc>
                      <a:spcPct val="110000"/>
                    </a:lnSpc>
                    <a:spcBef>
                      <a:spcPts val="0"/>
                    </a:spcBef>
                    <a:spcAft>
                      <a:spcPts val="0"/>
                    </a:spcAft>
                  </a:pPr>
                  <a14:m>
                    <m:oMathPara xmlns:m="http://schemas.openxmlformats.org/officeDocument/2006/math">
                      <m:oMathParaPr>
                        <m:jc m:val="left"/>
                      </m:oMathParaPr>
                      <m:oMath xmlns:m="http://schemas.openxmlformats.org/officeDocument/2006/math">
                        <m:sSub>
                          <m:sSubPr>
                            <m:ctrlPr>
                              <a:rPr lang="en-US" sz="2000" b="1" i="1" smtClean="0">
                                <a:solidFill>
                                  <a:srgbClr val="767171"/>
                                </a:solidFill>
                                <a:latin typeface="Cambria Math" panose="02040503050406030204" pitchFamily="18" charset="0"/>
                              </a:rPr>
                            </m:ctrlPr>
                          </m:sSubPr>
                          <m:e>
                            <m:r>
                              <a:rPr lang="en-US" sz="2000" b="1" i="1" smtClean="0">
                                <a:solidFill>
                                  <a:srgbClr val="767171"/>
                                </a:solidFill>
                                <a:latin typeface="Cambria Math" panose="02040503050406030204" pitchFamily="18" charset="0"/>
                              </a:rPr>
                              <m:t>𝒄</m:t>
                            </m:r>
                          </m:e>
                          <m:sub>
                            <m:r>
                              <a:rPr lang="en-US" sz="2000" b="1" i="1" smtClean="0">
                                <a:solidFill>
                                  <a:srgbClr val="767171"/>
                                </a:solidFill>
                                <a:latin typeface="Cambria Math" panose="02040503050406030204" pitchFamily="18" charset="0"/>
                              </a:rPr>
                              <m:t>𝒕</m:t>
                            </m:r>
                          </m:sub>
                        </m:sSub>
                        <m:r>
                          <a:rPr lang="en-US" sz="2000" b="1" i="1" smtClean="0">
                            <a:solidFill>
                              <a:srgbClr val="767171"/>
                            </a:solidFill>
                            <a:latin typeface="Cambria Math" panose="02040503050406030204" pitchFamily="18" charset="0"/>
                          </a:rPr>
                          <m:t>=</m:t>
                        </m:r>
                        <m:sSub>
                          <m:sSubPr>
                            <m:ctrlPr>
                              <a:rPr lang="en-US" sz="2000" b="1" i="1" smtClean="0">
                                <a:solidFill>
                                  <a:srgbClr val="767171"/>
                                </a:solidFill>
                                <a:latin typeface="Cambria Math" panose="02040503050406030204" pitchFamily="18" charset="0"/>
                              </a:rPr>
                            </m:ctrlPr>
                          </m:sSubPr>
                          <m:e>
                            <m:r>
                              <a:rPr lang="en-US" sz="2000" b="1" i="1" smtClean="0">
                                <a:solidFill>
                                  <a:srgbClr val="767171"/>
                                </a:solidFill>
                                <a:latin typeface="Cambria Math" panose="02040503050406030204" pitchFamily="18" charset="0"/>
                              </a:rPr>
                              <m:t>𝒇</m:t>
                            </m:r>
                          </m:e>
                          <m:sub>
                            <m:r>
                              <a:rPr lang="en-US" sz="2000" b="1" i="1" smtClean="0">
                                <a:solidFill>
                                  <a:srgbClr val="767171"/>
                                </a:solidFill>
                                <a:latin typeface="Cambria Math" panose="02040503050406030204" pitchFamily="18" charset="0"/>
                              </a:rPr>
                              <m:t>𝒕</m:t>
                            </m:r>
                          </m:sub>
                        </m:sSub>
                        <m:sSub>
                          <m:sSubPr>
                            <m:ctrlPr>
                              <a:rPr lang="en-US" sz="2000" b="1" i="1" smtClean="0">
                                <a:solidFill>
                                  <a:srgbClr val="767171"/>
                                </a:solidFill>
                                <a:latin typeface="Cambria Math" panose="02040503050406030204" pitchFamily="18" charset="0"/>
                              </a:rPr>
                            </m:ctrlPr>
                          </m:sSubPr>
                          <m:e>
                            <m:r>
                              <a:rPr lang="en-US" sz="2000" b="1" i="1" smtClean="0">
                                <a:solidFill>
                                  <a:srgbClr val="767171"/>
                                </a:solidFill>
                                <a:latin typeface="Cambria Math" panose="02040503050406030204" pitchFamily="18" charset="0"/>
                              </a:rPr>
                              <m:t>𝒄</m:t>
                            </m:r>
                          </m:e>
                          <m:sub>
                            <m:r>
                              <a:rPr lang="en-US" sz="2000" b="1" i="1" smtClean="0">
                                <a:solidFill>
                                  <a:srgbClr val="767171"/>
                                </a:solidFill>
                                <a:latin typeface="Cambria Math" panose="02040503050406030204" pitchFamily="18" charset="0"/>
                              </a:rPr>
                              <m:t>𝒕</m:t>
                            </m:r>
                            <m:r>
                              <a:rPr lang="en-US" sz="2000" b="1" i="1" smtClean="0">
                                <a:solidFill>
                                  <a:srgbClr val="767171"/>
                                </a:solidFill>
                                <a:latin typeface="Cambria Math" panose="02040503050406030204" pitchFamily="18" charset="0"/>
                              </a:rPr>
                              <m:t>−</m:t>
                            </m:r>
                            <m:r>
                              <a:rPr lang="en-US" sz="2000" b="1" i="1" smtClean="0">
                                <a:solidFill>
                                  <a:srgbClr val="767171"/>
                                </a:solidFill>
                                <a:latin typeface="Cambria Math" panose="02040503050406030204" pitchFamily="18" charset="0"/>
                              </a:rPr>
                              <m:t>𝟏</m:t>
                            </m:r>
                          </m:sub>
                        </m:sSub>
                        <m:r>
                          <a:rPr lang="en-US" sz="2000" b="1" i="1" smtClean="0">
                            <a:solidFill>
                              <a:srgbClr val="767171"/>
                            </a:solidFill>
                            <a:latin typeface="Cambria Math" panose="02040503050406030204" pitchFamily="18" charset="0"/>
                          </a:rPr>
                          <m:t>+</m:t>
                        </m:r>
                        <m:sSub>
                          <m:sSubPr>
                            <m:ctrlPr>
                              <a:rPr lang="en-US" sz="2000" b="1" i="1" smtClean="0">
                                <a:solidFill>
                                  <a:srgbClr val="767171"/>
                                </a:solidFill>
                                <a:latin typeface="Cambria Math" panose="02040503050406030204" pitchFamily="18" charset="0"/>
                              </a:rPr>
                            </m:ctrlPr>
                          </m:sSubPr>
                          <m:e>
                            <m:r>
                              <a:rPr lang="en-US" sz="2000" b="1" i="1" smtClean="0">
                                <a:solidFill>
                                  <a:srgbClr val="767171"/>
                                </a:solidFill>
                                <a:latin typeface="Cambria Math" panose="02040503050406030204" pitchFamily="18" charset="0"/>
                              </a:rPr>
                              <m:t>𝒊</m:t>
                            </m:r>
                          </m:e>
                          <m:sub>
                            <m:r>
                              <a:rPr lang="en-US" sz="2000" b="1" i="1" smtClean="0">
                                <a:solidFill>
                                  <a:srgbClr val="767171"/>
                                </a:solidFill>
                                <a:latin typeface="Cambria Math" panose="02040503050406030204" pitchFamily="18" charset="0"/>
                              </a:rPr>
                              <m:t>𝒕</m:t>
                            </m:r>
                          </m:sub>
                        </m:sSub>
                        <m:r>
                          <a:rPr lang="en-US" sz="2000" b="1" i="0" smtClean="0">
                            <a:solidFill>
                              <a:srgbClr val="767171"/>
                            </a:solidFill>
                            <a:latin typeface="Cambria Math" panose="02040503050406030204" pitchFamily="18" charset="0"/>
                          </a:rPr>
                          <m:t>𝐭𝐚𝐧𝐡</m:t>
                        </m:r>
                        <m:r>
                          <a:rPr lang="en-US" sz="2000" b="1" i="1" smtClean="0">
                            <a:solidFill>
                              <a:srgbClr val="767171"/>
                            </a:solidFill>
                            <a:latin typeface="Cambria Math" panose="02040503050406030204" pitchFamily="18" charset="0"/>
                          </a:rPr>
                          <m:t>⁡(</m:t>
                        </m:r>
                        <m:sSub>
                          <m:sSubPr>
                            <m:ctrlPr>
                              <a:rPr lang="en-US" sz="2000" b="1" i="1" smtClean="0">
                                <a:solidFill>
                                  <a:srgbClr val="767171"/>
                                </a:solidFill>
                                <a:latin typeface="Cambria Math" panose="02040503050406030204" pitchFamily="18" charset="0"/>
                              </a:rPr>
                            </m:ctrlPr>
                          </m:sSubPr>
                          <m:e>
                            <m:r>
                              <a:rPr lang="en-US" sz="2000" b="1" i="1" smtClean="0">
                                <a:solidFill>
                                  <a:srgbClr val="767171"/>
                                </a:solidFill>
                                <a:latin typeface="Cambria Math" panose="02040503050406030204" pitchFamily="18" charset="0"/>
                              </a:rPr>
                              <m:t>𝑼</m:t>
                            </m:r>
                          </m:e>
                          <m:sub>
                            <m:r>
                              <a:rPr lang="en-US" sz="2000" b="1" i="1" smtClean="0">
                                <a:solidFill>
                                  <a:srgbClr val="767171"/>
                                </a:solidFill>
                                <a:latin typeface="Cambria Math" panose="02040503050406030204" pitchFamily="18" charset="0"/>
                              </a:rPr>
                              <m:t>𝒄</m:t>
                            </m:r>
                          </m:sub>
                        </m:sSub>
                        <m:sSub>
                          <m:sSubPr>
                            <m:ctrlPr>
                              <a:rPr lang="en-US" sz="2000" b="1" i="1" smtClean="0">
                                <a:solidFill>
                                  <a:srgbClr val="767171"/>
                                </a:solidFill>
                                <a:latin typeface="Cambria Math" panose="02040503050406030204" pitchFamily="18" charset="0"/>
                              </a:rPr>
                            </m:ctrlPr>
                          </m:sSubPr>
                          <m:e>
                            <m:r>
                              <a:rPr lang="en-US" sz="2000" b="1" i="1" smtClean="0">
                                <a:solidFill>
                                  <a:srgbClr val="767171"/>
                                </a:solidFill>
                                <a:latin typeface="Cambria Math" panose="02040503050406030204" pitchFamily="18" charset="0"/>
                              </a:rPr>
                              <m:t>𝒉</m:t>
                            </m:r>
                          </m:e>
                          <m:sub>
                            <m:r>
                              <a:rPr lang="en-US" sz="2000" b="1" i="1" smtClean="0">
                                <a:solidFill>
                                  <a:srgbClr val="767171"/>
                                </a:solidFill>
                                <a:latin typeface="Cambria Math" panose="02040503050406030204" pitchFamily="18" charset="0"/>
                              </a:rPr>
                              <m:t>𝒕</m:t>
                            </m:r>
                            <m:r>
                              <a:rPr lang="en-US" sz="2000" b="1" i="1" smtClean="0">
                                <a:solidFill>
                                  <a:srgbClr val="767171"/>
                                </a:solidFill>
                                <a:latin typeface="Cambria Math" panose="02040503050406030204" pitchFamily="18" charset="0"/>
                              </a:rPr>
                              <m:t>−</m:t>
                            </m:r>
                            <m:r>
                              <a:rPr lang="en-US" sz="2000" b="1" i="1" smtClean="0">
                                <a:solidFill>
                                  <a:srgbClr val="767171"/>
                                </a:solidFill>
                                <a:latin typeface="Cambria Math" panose="02040503050406030204" pitchFamily="18" charset="0"/>
                              </a:rPr>
                              <m:t>𝟏</m:t>
                            </m:r>
                          </m:sub>
                        </m:sSub>
                        <m:r>
                          <a:rPr lang="en-US" sz="2000" b="1" i="1" smtClean="0">
                            <a:solidFill>
                              <a:srgbClr val="767171"/>
                            </a:solidFill>
                            <a:latin typeface="Cambria Math" panose="02040503050406030204" pitchFamily="18" charset="0"/>
                          </a:rPr>
                          <m:t>+</m:t>
                        </m:r>
                        <m:sSub>
                          <m:sSubPr>
                            <m:ctrlPr>
                              <a:rPr lang="en-US" sz="2000" b="1" i="1" smtClean="0">
                                <a:solidFill>
                                  <a:srgbClr val="767171"/>
                                </a:solidFill>
                                <a:latin typeface="Cambria Math" panose="02040503050406030204" pitchFamily="18" charset="0"/>
                              </a:rPr>
                            </m:ctrlPr>
                          </m:sSubPr>
                          <m:e>
                            <m:r>
                              <a:rPr lang="en-US" sz="2000" b="1" i="1" smtClean="0">
                                <a:solidFill>
                                  <a:srgbClr val="767171"/>
                                </a:solidFill>
                                <a:latin typeface="Cambria Math" panose="02040503050406030204" pitchFamily="18" charset="0"/>
                              </a:rPr>
                              <m:t>𝑾</m:t>
                            </m:r>
                          </m:e>
                          <m:sub>
                            <m:r>
                              <a:rPr lang="en-US" sz="2000" b="1" i="1" smtClean="0">
                                <a:solidFill>
                                  <a:srgbClr val="767171"/>
                                </a:solidFill>
                                <a:latin typeface="Cambria Math" panose="02040503050406030204" pitchFamily="18" charset="0"/>
                              </a:rPr>
                              <m:t>𝒄</m:t>
                            </m:r>
                          </m:sub>
                        </m:sSub>
                        <m:sSub>
                          <m:sSubPr>
                            <m:ctrlPr>
                              <a:rPr lang="en-US" sz="2000" b="1" i="1" smtClean="0">
                                <a:solidFill>
                                  <a:srgbClr val="767171"/>
                                </a:solidFill>
                                <a:latin typeface="Cambria Math" panose="02040503050406030204" pitchFamily="18" charset="0"/>
                              </a:rPr>
                            </m:ctrlPr>
                          </m:sSubPr>
                          <m:e>
                            <m:r>
                              <a:rPr lang="en-US" sz="2000" b="1" i="1" smtClean="0">
                                <a:solidFill>
                                  <a:srgbClr val="767171"/>
                                </a:solidFill>
                                <a:latin typeface="Cambria Math" panose="02040503050406030204" pitchFamily="18" charset="0"/>
                              </a:rPr>
                              <m:t>𝒙</m:t>
                            </m:r>
                          </m:e>
                          <m:sub>
                            <m:r>
                              <a:rPr lang="en-US" sz="2000" b="1" i="1" smtClean="0">
                                <a:solidFill>
                                  <a:srgbClr val="767171"/>
                                </a:solidFill>
                                <a:latin typeface="Cambria Math" panose="02040503050406030204" pitchFamily="18" charset="0"/>
                              </a:rPr>
                              <m:t>𝒕</m:t>
                            </m:r>
                          </m:sub>
                        </m:sSub>
                        <m:r>
                          <a:rPr lang="en-US" sz="2000" b="1" i="1" smtClean="0">
                            <a:solidFill>
                              <a:srgbClr val="767171"/>
                            </a:solidFill>
                            <a:latin typeface="Cambria Math" panose="02040503050406030204" pitchFamily="18" charset="0"/>
                          </a:rPr>
                          <m:t>+</m:t>
                        </m:r>
                        <m:sSub>
                          <m:sSubPr>
                            <m:ctrlPr>
                              <a:rPr lang="en-US" sz="2000" b="1" i="1" smtClean="0">
                                <a:solidFill>
                                  <a:srgbClr val="767171"/>
                                </a:solidFill>
                                <a:latin typeface="Cambria Math" panose="02040503050406030204" pitchFamily="18" charset="0"/>
                              </a:rPr>
                            </m:ctrlPr>
                          </m:sSubPr>
                          <m:e>
                            <m:r>
                              <a:rPr lang="en-US" sz="2000" b="1" i="1" smtClean="0">
                                <a:solidFill>
                                  <a:srgbClr val="767171"/>
                                </a:solidFill>
                                <a:latin typeface="Cambria Math" panose="02040503050406030204" pitchFamily="18" charset="0"/>
                              </a:rPr>
                              <m:t>𝒃</m:t>
                            </m:r>
                          </m:e>
                          <m:sub>
                            <m:r>
                              <a:rPr lang="en-US" sz="2000" b="1" i="1" smtClean="0">
                                <a:solidFill>
                                  <a:srgbClr val="767171"/>
                                </a:solidFill>
                                <a:latin typeface="Cambria Math" panose="02040503050406030204" pitchFamily="18" charset="0"/>
                              </a:rPr>
                              <m:t>𝒄</m:t>
                            </m:r>
                          </m:sub>
                        </m:sSub>
                        <m:r>
                          <a:rPr lang="en-US" sz="2000" b="1" i="1" smtClean="0">
                            <a:solidFill>
                              <a:srgbClr val="767171"/>
                            </a:solidFill>
                            <a:latin typeface="Cambria Math" panose="02040503050406030204" pitchFamily="18" charset="0"/>
                          </a:rPr>
                          <m:t>)</m:t>
                        </m:r>
                      </m:oMath>
                    </m:oMathPara>
                  </a14:m>
                  <a:endParaRPr lang="en-US" sz="2000" b="1" dirty="0">
                    <a:solidFill>
                      <a:srgbClr val="767171"/>
                    </a:solidFill>
                    <a:latin typeface="Montserrat Medium" panose="00000600000000000000" pitchFamily="2" charset="0"/>
                  </a:endParaRPr>
                </a:p>
              </p:txBody>
            </p:sp>
          </mc:Choice>
          <mc:Fallback xmlns="">
            <p:sp>
              <p:nvSpPr>
                <p:cNvPr id="31" name="TextBox 30">
                  <a:extLst>
                    <a:ext uri="{FF2B5EF4-FFF2-40B4-BE49-F238E27FC236}">
                      <a16:creationId xmlns:a16="http://schemas.microsoft.com/office/drawing/2014/main" id="{B6F02399-334D-4B62-90AF-4DA996435B01}"/>
                    </a:ext>
                  </a:extLst>
                </p:cNvPr>
                <p:cNvSpPr txBox="1">
                  <a:spLocks noRot="1" noChangeAspect="1" noMove="1" noResize="1" noEditPoints="1" noAdjustHandles="1" noChangeArrowheads="1" noChangeShapeType="1" noTextEdit="1"/>
                </p:cNvSpPr>
                <p:nvPr/>
              </p:nvSpPr>
              <p:spPr>
                <a:xfrm>
                  <a:off x="782943" y="5627194"/>
                  <a:ext cx="5423232" cy="430887"/>
                </a:xfrm>
                <a:prstGeom prst="rect">
                  <a:avLst/>
                </a:prstGeom>
                <a:blipFill>
                  <a:blip r:embed="rId8"/>
                  <a:stretch>
                    <a:fillRect b="-98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362FBBE-4DFF-4ADC-8AF0-BFC281487D61}"/>
                    </a:ext>
                  </a:extLst>
                </p:cNvPr>
                <p:cNvSpPr txBox="1"/>
                <p:nvPr/>
              </p:nvSpPr>
              <p:spPr>
                <a:xfrm>
                  <a:off x="782943" y="5302195"/>
                  <a:ext cx="5423232" cy="430887"/>
                </a:xfrm>
                <a:prstGeom prst="rect">
                  <a:avLst/>
                </a:prstGeom>
                <a:noFill/>
              </p:spPr>
              <p:txBody>
                <a:bodyPr wrap="square">
                  <a:spAutoFit/>
                </a:bodyPr>
                <a:lstStyle/>
                <a:p>
                  <a:pPr marL="228600" marR="0" indent="228600" algn="ctr">
                    <a:lnSpc>
                      <a:spcPct val="110000"/>
                    </a:lnSpc>
                    <a:spcBef>
                      <a:spcPts val="0"/>
                    </a:spcBef>
                    <a:spcAft>
                      <a:spcPts val="0"/>
                    </a:spcAft>
                  </a:pPr>
                  <a14:m>
                    <m:oMathPara xmlns:m="http://schemas.openxmlformats.org/officeDocument/2006/math">
                      <m:oMathParaPr>
                        <m:jc m:val="left"/>
                      </m:oMathParaPr>
                      <m:oMath xmlns:m="http://schemas.openxmlformats.org/officeDocument/2006/math">
                        <m:sSub>
                          <m:sSubPr>
                            <m:ctrlPr>
                              <a:rPr lang="en-US" sz="2000" b="1" i="1" smtClean="0">
                                <a:solidFill>
                                  <a:srgbClr val="767171"/>
                                </a:solidFill>
                                <a:latin typeface="Cambria Math" panose="02040503050406030204" pitchFamily="18" charset="0"/>
                              </a:rPr>
                            </m:ctrlPr>
                          </m:sSubPr>
                          <m:e>
                            <m:r>
                              <a:rPr lang="en-US" sz="2000" b="1" i="1" smtClean="0">
                                <a:solidFill>
                                  <a:srgbClr val="767171"/>
                                </a:solidFill>
                                <a:latin typeface="Cambria Math" panose="02040503050406030204" pitchFamily="18" charset="0"/>
                              </a:rPr>
                              <m:t>𝒐</m:t>
                            </m:r>
                          </m:e>
                          <m:sub>
                            <m:r>
                              <a:rPr lang="en-US" sz="2000" b="1" i="1" smtClean="0">
                                <a:solidFill>
                                  <a:srgbClr val="767171"/>
                                </a:solidFill>
                                <a:latin typeface="Cambria Math" panose="02040503050406030204" pitchFamily="18" charset="0"/>
                              </a:rPr>
                              <m:t>𝒕</m:t>
                            </m:r>
                          </m:sub>
                        </m:sSub>
                        <m:r>
                          <a:rPr lang="en-US" sz="2000" b="1" i="1" smtClean="0">
                            <a:solidFill>
                              <a:srgbClr val="767171"/>
                            </a:solidFill>
                            <a:latin typeface="Cambria Math" panose="02040503050406030204" pitchFamily="18" charset="0"/>
                          </a:rPr>
                          <m:t>=</m:t>
                        </m:r>
                        <m:r>
                          <a:rPr lang="en-US" sz="2000" b="1" i="1" smtClean="0">
                            <a:solidFill>
                              <a:srgbClr val="767171"/>
                            </a:solidFill>
                            <a:latin typeface="Cambria Math" panose="02040503050406030204" pitchFamily="18" charset="0"/>
                          </a:rPr>
                          <m:t>𝝈</m:t>
                        </m:r>
                        <m:r>
                          <a:rPr lang="en-US" sz="2000" b="1" i="1" smtClean="0">
                            <a:solidFill>
                              <a:srgbClr val="767171"/>
                            </a:solidFill>
                            <a:latin typeface="Cambria Math" panose="02040503050406030204" pitchFamily="18" charset="0"/>
                          </a:rPr>
                          <m:t>(</m:t>
                        </m:r>
                        <m:sSub>
                          <m:sSubPr>
                            <m:ctrlPr>
                              <a:rPr lang="en-US" sz="2000" b="1" i="1" smtClean="0">
                                <a:solidFill>
                                  <a:srgbClr val="767171"/>
                                </a:solidFill>
                                <a:latin typeface="Cambria Math" panose="02040503050406030204" pitchFamily="18" charset="0"/>
                              </a:rPr>
                            </m:ctrlPr>
                          </m:sSubPr>
                          <m:e>
                            <m:r>
                              <a:rPr lang="en-US" sz="2000" b="1" i="1" smtClean="0">
                                <a:solidFill>
                                  <a:srgbClr val="767171"/>
                                </a:solidFill>
                                <a:latin typeface="Cambria Math" panose="02040503050406030204" pitchFamily="18" charset="0"/>
                              </a:rPr>
                              <m:t>𝑼</m:t>
                            </m:r>
                          </m:e>
                          <m:sub>
                            <m:r>
                              <a:rPr lang="en-US" sz="2000" b="1" i="1" smtClean="0">
                                <a:solidFill>
                                  <a:srgbClr val="767171"/>
                                </a:solidFill>
                                <a:latin typeface="Cambria Math" panose="02040503050406030204" pitchFamily="18" charset="0"/>
                              </a:rPr>
                              <m:t>𝒐</m:t>
                            </m:r>
                          </m:sub>
                        </m:sSub>
                        <m:sSub>
                          <m:sSubPr>
                            <m:ctrlPr>
                              <a:rPr lang="en-US" sz="2000" b="1" i="1" smtClean="0">
                                <a:solidFill>
                                  <a:srgbClr val="767171"/>
                                </a:solidFill>
                                <a:latin typeface="Cambria Math" panose="02040503050406030204" pitchFamily="18" charset="0"/>
                              </a:rPr>
                            </m:ctrlPr>
                          </m:sSubPr>
                          <m:e>
                            <m:r>
                              <a:rPr lang="en-US" sz="2000" b="1" i="1" smtClean="0">
                                <a:solidFill>
                                  <a:srgbClr val="767171"/>
                                </a:solidFill>
                                <a:latin typeface="Cambria Math" panose="02040503050406030204" pitchFamily="18" charset="0"/>
                              </a:rPr>
                              <m:t>𝒉</m:t>
                            </m:r>
                          </m:e>
                          <m:sub>
                            <m:r>
                              <a:rPr lang="en-US" sz="2000" b="1" i="1" smtClean="0">
                                <a:solidFill>
                                  <a:srgbClr val="767171"/>
                                </a:solidFill>
                                <a:latin typeface="Cambria Math" panose="02040503050406030204" pitchFamily="18" charset="0"/>
                              </a:rPr>
                              <m:t>𝒕</m:t>
                            </m:r>
                            <m:r>
                              <a:rPr lang="en-US" sz="2000" b="1" i="1" smtClean="0">
                                <a:solidFill>
                                  <a:srgbClr val="767171"/>
                                </a:solidFill>
                                <a:latin typeface="Cambria Math" panose="02040503050406030204" pitchFamily="18" charset="0"/>
                              </a:rPr>
                              <m:t>−</m:t>
                            </m:r>
                            <m:r>
                              <a:rPr lang="en-US" sz="2000" b="1" i="1" smtClean="0">
                                <a:solidFill>
                                  <a:srgbClr val="767171"/>
                                </a:solidFill>
                                <a:latin typeface="Cambria Math" panose="02040503050406030204" pitchFamily="18" charset="0"/>
                              </a:rPr>
                              <m:t>𝟏</m:t>
                            </m:r>
                          </m:sub>
                        </m:sSub>
                        <m:r>
                          <a:rPr lang="en-US" sz="2000" b="1" i="1" smtClean="0">
                            <a:solidFill>
                              <a:srgbClr val="767171"/>
                            </a:solidFill>
                            <a:latin typeface="Cambria Math" panose="02040503050406030204" pitchFamily="18" charset="0"/>
                          </a:rPr>
                          <m:t>+</m:t>
                        </m:r>
                        <m:sSub>
                          <m:sSubPr>
                            <m:ctrlPr>
                              <a:rPr lang="en-US" sz="2000" b="1" i="1" smtClean="0">
                                <a:solidFill>
                                  <a:srgbClr val="767171"/>
                                </a:solidFill>
                                <a:latin typeface="Cambria Math" panose="02040503050406030204" pitchFamily="18" charset="0"/>
                              </a:rPr>
                            </m:ctrlPr>
                          </m:sSubPr>
                          <m:e>
                            <m:r>
                              <a:rPr lang="en-US" sz="2000" b="1" i="1" smtClean="0">
                                <a:solidFill>
                                  <a:srgbClr val="767171"/>
                                </a:solidFill>
                                <a:latin typeface="Cambria Math" panose="02040503050406030204" pitchFamily="18" charset="0"/>
                              </a:rPr>
                              <m:t>𝑾</m:t>
                            </m:r>
                          </m:e>
                          <m:sub>
                            <m:r>
                              <a:rPr lang="en-US" sz="2000" b="1" i="1" smtClean="0">
                                <a:solidFill>
                                  <a:srgbClr val="767171"/>
                                </a:solidFill>
                                <a:latin typeface="Cambria Math" panose="02040503050406030204" pitchFamily="18" charset="0"/>
                              </a:rPr>
                              <m:t>𝒐</m:t>
                            </m:r>
                          </m:sub>
                        </m:sSub>
                        <m:sSub>
                          <m:sSubPr>
                            <m:ctrlPr>
                              <a:rPr lang="en-US" sz="2000" b="1" i="1" smtClean="0">
                                <a:solidFill>
                                  <a:srgbClr val="767171"/>
                                </a:solidFill>
                                <a:latin typeface="Cambria Math" panose="02040503050406030204" pitchFamily="18" charset="0"/>
                              </a:rPr>
                            </m:ctrlPr>
                          </m:sSubPr>
                          <m:e>
                            <m:r>
                              <a:rPr lang="en-US" sz="2000" b="1" i="1" smtClean="0">
                                <a:solidFill>
                                  <a:srgbClr val="767171"/>
                                </a:solidFill>
                                <a:latin typeface="Cambria Math" panose="02040503050406030204" pitchFamily="18" charset="0"/>
                              </a:rPr>
                              <m:t>𝒙</m:t>
                            </m:r>
                          </m:e>
                          <m:sub>
                            <m:r>
                              <a:rPr lang="en-US" sz="2000" b="1" i="1" smtClean="0">
                                <a:solidFill>
                                  <a:srgbClr val="767171"/>
                                </a:solidFill>
                                <a:latin typeface="Cambria Math" panose="02040503050406030204" pitchFamily="18" charset="0"/>
                              </a:rPr>
                              <m:t>𝒕</m:t>
                            </m:r>
                          </m:sub>
                        </m:sSub>
                        <m:r>
                          <a:rPr lang="en-US" sz="2000" b="1" i="1" smtClean="0">
                            <a:solidFill>
                              <a:srgbClr val="767171"/>
                            </a:solidFill>
                            <a:latin typeface="Cambria Math" panose="02040503050406030204" pitchFamily="18" charset="0"/>
                          </a:rPr>
                          <m:t>+</m:t>
                        </m:r>
                        <m:sSub>
                          <m:sSubPr>
                            <m:ctrlPr>
                              <a:rPr lang="en-US" sz="2000" b="1" i="1" smtClean="0">
                                <a:solidFill>
                                  <a:srgbClr val="767171"/>
                                </a:solidFill>
                                <a:latin typeface="Cambria Math" panose="02040503050406030204" pitchFamily="18" charset="0"/>
                              </a:rPr>
                            </m:ctrlPr>
                          </m:sSubPr>
                          <m:e>
                            <m:r>
                              <a:rPr lang="en-US" sz="2000" b="1" i="1" smtClean="0">
                                <a:solidFill>
                                  <a:srgbClr val="767171"/>
                                </a:solidFill>
                                <a:latin typeface="Cambria Math" panose="02040503050406030204" pitchFamily="18" charset="0"/>
                              </a:rPr>
                              <m:t>𝑽</m:t>
                            </m:r>
                          </m:e>
                          <m:sub>
                            <m:r>
                              <a:rPr lang="en-US" sz="2000" b="1" i="1" smtClean="0">
                                <a:solidFill>
                                  <a:srgbClr val="767171"/>
                                </a:solidFill>
                                <a:latin typeface="Cambria Math" panose="02040503050406030204" pitchFamily="18" charset="0"/>
                              </a:rPr>
                              <m:t>𝒐</m:t>
                            </m:r>
                          </m:sub>
                        </m:sSub>
                        <m:sSub>
                          <m:sSubPr>
                            <m:ctrlPr>
                              <a:rPr lang="en-US" sz="2000" b="1" i="1" smtClean="0">
                                <a:solidFill>
                                  <a:srgbClr val="767171"/>
                                </a:solidFill>
                                <a:latin typeface="Cambria Math" panose="02040503050406030204" pitchFamily="18" charset="0"/>
                              </a:rPr>
                            </m:ctrlPr>
                          </m:sSubPr>
                          <m:e>
                            <m:r>
                              <a:rPr lang="en-US" sz="2000" b="1" i="1" smtClean="0">
                                <a:solidFill>
                                  <a:srgbClr val="767171"/>
                                </a:solidFill>
                                <a:latin typeface="Cambria Math" panose="02040503050406030204" pitchFamily="18" charset="0"/>
                              </a:rPr>
                              <m:t>𝒄</m:t>
                            </m:r>
                          </m:e>
                          <m:sub>
                            <m:r>
                              <a:rPr lang="en-US" sz="2000" b="1" i="1" smtClean="0">
                                <a:solidFill>
                                  <a:srgbClr val="767171"/>
                                </a:solidFill>
                                <a:latin typeface="Cambria Math" panose="02040503050406030204" pitchFamily="18" charset="0"/>
                              </a:rPr>
                              <m:t>𝒕</m:t>
                            </m:r>
                          </m:sub>
                        </m:sSub>
                        <m:r>
                          <a:rPr lang="en-US" sz="2000" b="1" i="1" smtClean="0">
                            <a:solidFill>
                              <a:srgbClr val="767171"/>
                            </a:solidFill>
                            <a:latin typeface="Cambria Math" panose="02040503050406030204" pitchFamily="18" charset="0"/>
                          </a:rPr>
                          <m:t>+</m:t>
                        </m:r>
                        <m:sSub>
                          <m:sSubPr>
                            <m:ctrlPr>
                              <a:rPr lang="en-US" sz="2000" b="1" i="1" smtClean="0">
                                <a:solidFill>
                                  <a:srgbClr val="767171"/>
                                </a:solidFill>
                                <a:latin typeface="Cambria Math" panose="02040503050406030204" pitchFamily="18" charset="0"/>
                              </a:rPr>
                            </m:ctrlPr>
                          </m:sSubPr>
                          <m:e>
                            <m:r>
                              <a:rPr lang="en-US" sz="2000" b="1" i="1" smtClean="0">
                                <a:solidFill>
                                  <a:srgbClr val="767171"/>
                                </a:solidFill>
                                <a:latin typeface="Cambria Math" panose="02040503050406030204" pitchFamily="18" charset="0"/>
                              </a:rPr>
                              <m:t>𝒃</m:t>
                            </m:r>
                          </m:e>
                          <m:sub>
                            <m:r>
                              <a:rPr lang="en-US" sz="2000" b="1" i="1" smtClean="0">
                                <a:solidFill>
                                  <a:srgbClr val="767171"/>
                                </a:solidFill>
                                <a:latin typeface="Cambria Math" panose="02040503050406030204" pitchFamily="18" charset="0"/>
                              </a:rPr>
                              <m:t>𝒐</m:t>
                            </m:r>
                          </m:sub>
                        </m:sSub>
                        <m:r>
                          <a:rPr lang="en-US" sz="2000" b="1" i="1" smtClean="0">
                            <a:solidFill>
                              <a:srgbClr val="767171"/>
                            </a:solidFill>
                            <a:latin typeface="Cambria Math" panose="02040503050406030204" pitchFamily="18" charset="0"/>
                          </a:rPr>
                          <m:t>)</m:t>
                        </m:r>
                      </m:oMath>
                    </m:oMathPara>
                  </a14:m>
                  <a:endParaRPr lang="en-US" sz="2000" b="1" dirty="0">
                    <a:solidFill>
                      <a:srgbClr val="767171"/>
                    </a:solidFill>
                    <a:latin typeface="Montserrat Medium" panose="00000600000000000000" pitchFamily="2" charset="0"/>
                  </a:endParaRPr>
                </a:p>
              </p:txBody>
            </p:sp>
          </mc:Choice>
          <mc:Fallback xmlns="">
            <p:sp>
              <p:nvSpPr>
                <p:cNvPr id="32" name="TextBox 31">
                  <a:extLst>
                    <a:ext uri="{FF2B5EF4-FFF2-40B4-BE49-F238E27FC236}">
                      <a16:creationId xmlns:a16="http://schemas.microsoft.com/office/drawing/2014/main" id="{F362FBBE-4DFF-4ADC-8AF0-BFC281487D61}"/>
                    </a:ext>
                  </a:extLst>
                </p:cNvPr>
                <p:cNvSpPr txBox="1">
                  <a:spLocks noRot="1" noChangeAspect="1" noMove="1" noResize="1" noEditPoints="1" noAdjustHandles="1" noChangeArrowheads="1" noChangeShapeType="1" noTextEdit="1"/>
                </p:cNvSpPr>
                <p:nvPr/>
              </p:nvSpPr>
              <p:spPr>
                <a:xfrm>
                  <a:off x="782943" y="5302195"/>
                  <a:ext cx="5423232" cy="430887"/>
                </a:xfrm>
                <a:prstGeom prst="rect">
                  <a:avLst/>
                </a:prstGeom>
                <a:blipFill>
                  <a:blip r:embed="rId9"/>
                  <a:stretch>
                    <a:fillRect b="-84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27C1D6B2-AD17-4059-A06B-6E5309B0F83C}"/>
                    </a:ext>
                  </a:extLst>
                </p:cNvPr>
                <p:cNvSpPr txBox="1"/>
                <p:nvPr/>
              </p:nvSpPr>
              <p:spPr>
                <a:xfrm>
                  <a:off x="782943" y="5937787"/>
                  <a:ext cx="5423232" cy="430887"/>
                </a:xfrm>
                <a:prstGeom prst="rect">
                  <a:avLst/>
                </a:prstGeom>
                <a:noFill/>
              </p:spPr>
              <p:txBody>
                <a:bodyPr wrap="square">
                  <a:spAutoFit/>
                </a:bodyPr>
                <a:lstStyle/>
                <a:p>
                  <a:pPr marL="228600" marR="0" indent="228600" algn="ctr">
                    <a:lnSpc>
                      <a:spcPct val="110000"/>
                    </a:lnSpc>
                    <a:spcBef>
                      <a:spcPts val="0"/>
                    </a:spcBef>
                    <a:spcAft>
                      <a:spcPts val="0"/>
                    </a:spcAft>
                  </a:pPr>
                  <a14:m>
                    <m:oMathPara xmlns:m="http://schemas.openxmlformats.org/officeDocument/2006/math">
                      <m:oMathParaPr>
                        <m:jc m:val="left"/>
                      </m:oMathParaPr>
                      <m:oMath xmlns:m="http://schemas.openxmlformats.org/officeDocument/2006/math">
                        <m:sSub>
                          <m:sSubPr>
                            <m:ctrlPr>
                              <a:rPr lang="en-US" sz="2000" b="1" i="1" smtClean="0">
                                <a:solidFill>
                                  <a:srgbClr val="767171"/>
                                </a:solidFill>
                                <a:latin typeface="Cambria Math" panose="02040503050406030204" pitchFamily="18" charset="0"/>
                              </a:rPr>
                            </m:ctrlPr>
                          </m:sSubPr>
                          <m:e>
                            <m:r>
                              <a:rPr lang="en-US" sz="2000" b="1" i="1" smtClean="0">
                                <a:solidFill>
                                  <a:srgbClr val="767171"/>
                                </a:solidFill>
                                <a:latin typeface="Cambria Math" panose="02040503050406030204" pitchFamily="18" charset="0"/>
                              </a:rPr>
                              <m:t>𝒉</m:t>
                            </m:r>
                          </m:e>
                          <m:sub>
                            <m:r>
                              <a:rPr lang="en-US" sz="2000" b="1" i="1" smtClean="0">
                                <a:solidFill>
                                  <a:srgbClr val="767171"/>
                                </a:solidFill>
                                <a:latin typeface="Cambria Math" panose="02040503050406030204" pitchFamily="18" charset="0"/>
                              </a:rPr>
                              <m:t>𝒕</m:t>
                            </m:r>
                          </m:sub>
                        </m:sSub>
                        <m:r>
                          <a:rPr lang="en-US" sz="2000" b="1" i="1" smtClean="0">
                            <a:solidFill>
                              <a:srgbClr val="767171"/>
                            </a:solidFill>
                            <a:latin typeface="Cambria Math" panose="02040503050406030204" pitchFamily="18" charset="0"/>
                          </a:rPr>
                          <m:t>=</m:t>
                        </m:r>
                        <m:sSub>
                          <m:sSubPr>
                            <m:ctrlPr>
                              <a:rPr lang="en-US" sz="2000" b="1" i="1" smtClean="0">
                                <a:solidFill>
                                  <a:srgbClr val="767171"/>
                                </a:solidFill>
                                <a:latin typeface="Cambria Math" panose="02040503050406030204" pitchFamily="18" charset="0"/>
                              </a:rPr>
                            </m:ctrlPr>
                          </m:sSubPr>
                          <m:e>
                            <m:r>
                              <a:rPr lang="en-US" sz="2000" b="1" i="1" smtClean="0">
                                <a:solidFill>
                                  <a:srgbClr val="767171"/>
                                </a:solidFill>
                                <a:latin typeface="Cambria Math" panose="02040503050406030204" pitchFamily="18" charset="0"/>
                              </a:rPr>
                              <m:t>𝒐</m:t>
                            </m:r>
                          </m:e>
                          <m:sub>
                            <m:r>
                              <a:rPr lang="en-US" sz="2000" b="1" i="1" smtClean="0">
                                <a:solidFill>
                                  <a:srgbClr val="767171"/>
                                </a:solidFill>
                                <a:latin typeface="Cambria Math" panose="02040503050406030204" pitchFamily="18" charset="0"/>
                              </a:rPr>
                              <m:t>𝒕</m:t>
                            </m:r>
                          </m:sub>
                        </m:sSub>
                        <m:r>
                          <a:rPr lang="en-US" sz="2000" b="1" i="0" smtClean="0">
                            <a:solidFill>
                              <a:srgbClr val="767171"/>
                            </a:solidFill>
                            <a:latin typeface="Cambria Math" panose="02040503050406030204" pitchFamily="18" charset="0"/>
                          </a:rPr>
                          <m:t>𝐭𝐚𝐧𝐡</m:t>
                        </m:r>
                        <m:r>
                          <a:rPr lang="en-US" sz="2000" b="1" i="1" smtClean="0">
                            <a:solidFill>
                              <a:srgbClr val="767171"/>
                            </a:solidFill>
                            <a:latin typeface="Cambria Math" panose="02040503050406030204" pitchFamily="18" charset="0"/>
                          </a:rPr>
                          <m:t>⁡(</m:t>
                        </m:r>
                        <m:sSub>
                          <m:sSubPr>
                            <m:ctrlPr>
                              <a:rPr lang="en-US" sz="2000" b="1" i="1" smtClean="0">
                                <a:solidFill>
                                  <a:srgbClr val="767171"/>
                                </a:solidFill>
                                <a:latin typeface="Cambria Math" panose="02040503050406030204" pitchFamily="18" charset="0"/>
                              </a:rPr>
                            </m:ctrlPr>
                          </m:sSubPr>
                          <m:e>
                            <m:r>
                              <a:rPr lang="en-US" sz="2000" b="1" i="1" smtClean="0">
                                <a:solidFill>
                                  <a:srgbClr val="767171"/>
                                </a:solidFill>
                                <a:latin typeface="Cambria Math" panose="02040503050406030204" pitchFamily="18" charset="0"/>
                              </a:rPr>
                              <m:t>𝒄</m:t>
                            </m:r>
                          </m:e>
                          <m:sub>
                            <m:r>
                              <a:rPr lang="en-US" sz="2000" b="1" i="1" smtClean="0">
                                <a:solidFill>
                                  <a:srgbClr val="767171"/>
                                </a:solidFill>
                                <a:latin typeface="Cambria Math" panose="02040503050406030204" pitchFamily="18" charset="0"/>
                              </a:rPr>
                              <m:t>𝒕</m:t>
                            </m:r>
                          </m:sub>
                        </m:sSub>
                        <m:r>
                          <a:rPr lang="en-US" sz="2000" b="1" i="1" smtClean="0">
                            <a:solidFill>
                              <a:srgbClr val="767171"/>
                            </a:solidFill>
                            <a:latin typeface="Cambria Math" panose="02040503050406030204" pitchFamily="18" charset="0"/>
                          </a:rPr>
                          <m:t>)</m:t>
                        </m:r>
                      </m:oMath>
                    </m:oMathPara>
                  </a14:m>
                  <a:endParaRPr lang="en-US" sz="2000" b="1" dirty="0">
                    <a:solidFill>
                      <a:srgbClr val="767171"/>
                    </a:solidFill>
                    <a:latin typeface="Montserrat Medium" panose="00000600000000000000" pitchFamily="2" charset="0"/>
                  </a:endParaRPr>
                </a:p>
              </p:txBody>
            </p:sp>
          </mc:Choice>
          <mc:Fallback xmlns="">
            <p:sp>
              <p:nvSpPr>
                <p:cNvPr id="33" name="TextBox 32">
                  <a:extLst>
                    <a:ext uri="{FF2B5EF4-FFF2-40B4-BE49-F238E27FC236}">
                      <a16:creationId xmlns:a16="http://schemas.microsoft.com/office/drawing/2014/main" id="{27C1D6B2-AD17-4059-A06B-6E5309B0F83C}"/>
                    </a:ext>
                  </a:extLst>
                </p:cNvPr>
                <p:cNvSpPr txBox="1">
                  <a:spLocks noRot="1" noChangeAspect="1" noMove="1" noResize="1" noEditPoints="1" noAdjustHandles="1" noChangeArrowheads="1" noChangeShapeType="1" noTextEdit="1"/>
                </p:cNvSpPr>
                <p:nvPr/>
              </p:nvSpPr>
              <p:spPr>
                <a:xfrm>
                  <a:off x="782943" y="5937787"/>
                  <a:ext cx="5423232" cy="430887"/>
                </a:xfrm>
                <a:prstGeom prst="rect">
                  <a:avLst/>
                </a:prstGeom>
                <a:blipFill>
                  <a:blip r:embed="rId10"/>
                  <a:stretch>
                    <a:fillRect b="-9859"/>
                  </a:stretch>
                </a:blipFill>
              </p:spPr>
              <p:txBody>
                <a:bodyPr/>
                <a:lstStyle/>
                <a:p>
                  <a:r>
                    <a:rPr lang="en-US">
                      <a:noFill/>
                    </a:rPr>
                    <a:t> </a:t>
                  </a:r>
                </a:p>
              </p:txBody>
            </p:sp>
          </mc:Fallback>
        </mc:AlternateContent>
      </p:grpSp>
      <p:grpSp>
        <p:nvGrpSpPr>
          <p:cNvPr id="35" name="Group 34">
            <a:extLst>
              <a:ext uri="{FF2B5EF4-FFF2-40B4-BE49-F238E27FC236}">
                <a16:creationId xmlns:a16="http://schemas.microsoft.com/office/drawing/2014/main" id="{489487F3-F28B-4CCE-B427-57DF6ED7A2D1}"/>
              </a:ext>
            </a:extLst>
          </p:cNvPr>
          <p:cNvGrpSpPr/>
          <p:nvPr/>
        </p:nvGrpSpPr>
        <p:grpSpPr>
          <a:xfrm>
            <a:off x="369648" y="720268"/>
            <a:ext cx="3008552" cy="146306"/>
            <a:chOff x="369651" y="720266"/>
            <a:chExt cx="7091464" cy="186736"/>
          </a:xfrm>
        </p:grpSpPr>
        <p:sp>
          <p:nvSpPr>
            <p:cNvPr id="36" name="Rectangle: Top Corners Rounded 35">
              <a:extLst>
                <a:ext uri="{FF2B5EF4-FFF2-40B4-BE49-F238E27FC236}">
                  <a16:creationId xmlns:a16="http://schemas.microsoft.com/office/drawing/2014/main" id="{C5C74F8A-D414-41AE-9619-1BB7560576D1}"/>
                </a:ext>
              </a:extLst>
            </p:cNvPr>
            <p:cNvSpPr/>
            <p:nvPr/>
          </p:nvSpPr>
          <p:spPr>
            <a:xfrm>
              <a:off x="369651" y="720266"/>
              <a:ext cx="7091463" cy="184403"/>
            </a:xfrm>
            <a:prstGeom prst="round2SameRect">
              <a:avLst>
                <a:gd name="adj1" fmla="val 0"/>
                <a:gd name="adj2" fmla="val 50000"/>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47CE9B3-431D-4486-B491-135C50A8026E}"/>
                </a:ext>
              </a:extLst>
            </p:cNvPr>
            <p:cNvSpPr/>
            <p:nvPr/>
          </p:nvSpPr>
          <p:spPr>
            <a:xfrm>
              <a:off x="729577" y="724123"/>
              <a:ext cx="6731538" cy="182879"/>
            </a:xfrm>
            <a:prstGeom prst="rect">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FADE57D1-5154-49B0-8DFE-FDD732EDB6EB}"/>
              </a:ext>
            </a:extLst>
          </p:cNvPr>
          <p:cNvGrpSpPr>
            <a:grpSpLocks noChangeAspect="1"/>
          </p:cNvGrpSpPr>
          <p:nvPr/>
        </p:nvGrpSpPr>
        <p:grpSpPr>
          <a:xfrm>
            <a:off x="3295033" y="502230"/>
            <a:ext cx="146304" cy="361507"/>
            <a:chOff x="7561699" y="474443"/>
            <a:chExt cx="174785" cy="431880"/>
          </a:xfrm>
        </p:grpSpPr>
        <p:sp>
          <p:nvSpPr>
            <p:cNvPr id="39" name="Oval 38">
              <a:extLst>
                <a:ext uri="{FF2B5EF4-FFF2-40B4-BE49-F238E27FC236}">
                  <a16:creationId xmlns:a16="http://schemas.microsoft.com/office/drawing/2014/main" id="{B167D4A3-5754-477A-847A-DC9D2C79873B}"/>
                </a:ext>
              </a:extLst>
            </p:cNvPr>
            <p:cNvSpPr>
              <a:spLocks noChangeAspect="1"/>
            </p:cNvSpPr>
            <p:nvPr/>
          </p:nvSpPr>
          <p:spPr>
            <a:xfrm>
              <a:off x="7561699" y="474443"/>
              <a:ext cx="173736" cy="1737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40" name="Oval 39">
              <a:extLst>
                <a:ext uri="{FF2B5EF4-FFF2-40B4-BE49-F238E27FC236}">
                  <a16:creationId xmlns:a16="http://schemas.microsoft.com/office/drawing/2014/main" id="{68902E52-E4EB-4784-A443-EDC35D094A6F}"/>
                </a:ext>
              </a:extLst>
            </p:cNvPr>
            <p:cNvSpPr>
              <a:spLocks noChangeAspect="1"/>
            </p:cNvSpPr>
            <p:nvPr/>
          </p:nvSpPr>
          <p:spPr>
            <a:xfrm>
              <a:off x="7561699" y="732588"/>
              <a:ext cx="174785" cy="173735"/>
            </a:xfrm>
            <a:prstGeom prst="ellipse">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A7A7A"/>
                </a:solidFill>
              </a:endParaRPr>
            </a:p>
          </p:txBody>
        </p:sp>
      </p:grpSp>
    </p:spTree>
    <p:extLst>
      <p:ext uri="{BB962C8B-B14F-4D97-AF65-F5344CB8AC3E}">
        <p14:creationId xmlns:p14="http://schemas.microsoft.com/office/powerpoint/2010/main" val="904583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CFD42C1-778C-44C6-8350-CDD7D52E8B5F}"/>
              </a:ext>
            </a:extLst>
          </p:cNvPr>
          <p:cNvSpPr>
            <a:spLocks noGrp="1"/>
          </p:cNvSpPr>
          <p:nvPr>
            <p:ph type="sldNum" sz="quarter" idx="12"/>
          </p:nvPr>
        </p:nvSpPr>
        <p:spPr/>
        <p:txBody>
          <a:bodyPr vert="horz" lIns="91440" tIns="45720" rIns="91440" bIns="45720" rtlCol="0" anchor="ctr">
            <a:normAutofit/>
          </a:bodyPr>
          <a:lstStyle/>
          <a:p>
            <a:pPr>
              <a:spcAft>
                <a:spcPts val="600"/>
              </a:spcAft>
            </a:pPr>
            <a:fld id="{50BA8BE6-E42A-44D9-BC31-3E17DC50C46A}" type="slidenum">
              <a:rPr lang="en-US" smtClean="0"/>
              <a:pPr>
                <a:spcAft>
                  <a:spcPts val="600"/>
                </a:spcAft>
              </a:pPr>
              <a:t>15</a:t>
            </a:fld>
            <a:endParaRPr lang="en-US"/>
          </a:p>
        </p:txBody>
      </p:sp>
      <p:sp>
        <p:nvSpPr>
          <p:cNvPr id="6" name="Rectangle 5">
            <a:extLst>
              <a:ext uri="{FF2B5EF4-FFF2-40B4-BE49-F238E27FC236}">
                <a16:creationId xmlns:a16="http://schemas.microsoft.com/office/drawing/2014/main" id="{B6F67BA6-31EB-476E-AD0C-AF991C0ABF15}"/>
              </a:ext>
            </a:extLst>
          </p:cNvPr>
          <p:cNvSpPr/>
          <p:nvPr/>
        </p:nvSpPr>
        <p:spPr>
          <a:xfrm>
            <a:off x="-221" y="3352"/>
            <a:ext cx="3945206" cy="24960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0948F9D1-62D7-4EB3-BC18-7A028402DA83}"/>
              </a:ext>
            </a:extLst>
          </p:cNvPr>
          <p:cNvGrpSpPr>
            <a:grpSpLocks noChangeAspect="1"/>
          </p:cNvGrpSpPr>
          <p:nvPr/>
        </p:nvGrpSpPr>
        <p:grpSpPr>
          <a:xfrm>
            <a:off x="6839027" y="1713515"/>
            <a:ext cx="5080726" cy="4606882"/>
            <a:chOff x="2053193" y="-28049"/>
            <a:chExt cx="3088254" cy="2800093"/>
          </a:xfrm>
        </p:grpSpPr>
        <p:sp>
          <p:nvSpPr>
            <p:cNvPr id="21" name="Text Box 2">
              <a:extLst>
                <a:ext uri="{FF2B5EF4-FFF2-40B4-BE49-F238E27FC236}">
                  <a16:creationId xmlns:a16="http://schemas.microsoft.com/office/drawing/2014/main" id="{31221D86-E445-444E-8C23-0A6251CB53C3}"/>
                </a:ext>
              </a:extLst>
            </p:cNvPr>
            <p:cNvSpPr txBox="1">
              <a:spLocks noChangeArrowheads="1"/>
            </p:cNvSpPr>
            <p:nvPr/>
          </p:nvSpPr>
          <p:spPr bwMode="auto">
            <a:xfrm>
              <a:off x="2053193" y="1925169"/>
              <a:ext cx="3088254" cy="846875"/>
            </a:xfrm>
            <a:prstGeom prst="rect">
              <a:avLst/>
            </a:prstGeom>
            <a:noFill/>
            <a:ln w="9525">
              <a:noFill/>
              <a:miter lim="800000"/>
              <a:headEnd/>
              <a:tailEnd/>
            </a:ln>
          </p:spPr>
          <p:txBody>
            <a:bodyPr rot="0" vert="horz" wrap="square" lIns="91440" tIns="45720" rIns="91440" bIns="45720" anchor="t" anchorCtr="0">
              <a:spAutoFit/>
            </a:bodyPr>
            <a:lstStyle/>
            <a:p>
              <a:pPr marL="0" marR="0" algn="just">
                <a:lnSpc>
                  <a:spcPct val="107000"/>
                </a:lnSpc>
                <a:spcBef>
                  <a:spcPts val="0"/>
                </a:spcBef>
                <a:spcAft>
                  <a:spcPts val="800"/>
                </a:spcAft>
              </a:pPr>
              <a:r>
                <a:rPr lang="en-US" sz="2000" i="1" dirty="0">
                  <a:solidFill>
                    <a:srgbClr val="002060"/>
                  </a:solidFill>
                  <a:effectLst/>
                  <a:latin typeface="Times New Roman" panose="02020603050405020304" pitchFamily="18" charset="0"/>
                  <a:ea typeface="Calibri" panose="020F0502020204030204" pitchFamily="34" charset="0"/>
                  <a:cs typeface="Arial" panose="020B0604020202020204" pitchFamily="34" charset="0"/>
                </a:rPr>
                <a:t>A visual explanation to how a soft attention mechanism works. The input is entered from the bottom, undergoes some mathematical manipulations and outputs from the top</a:t>
              </a:r>
              <a:endParaRPr lang="en-US" sz="20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24" name="Picture 23">
              <a:extLst>
                <a:ext uri="{FF2B5EF4-FFF2-40B4-BE49-F238E27FC236}">
                  <a16:creationId xmlns:a16="http://schemas.microsoft.com/office/drawing/2014/main" id="{DABE493D-01CD-4B8E-B7CA-5E82D1FFDCE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3193" y="-28049"/>
              <a:ext cx="2810510" cy="1962785"/>
            </a:xfrm>
            <a:prstGeom prst="rect">
              <a:avLst/>
            </a:prstGeom>
            <a:noFill/>
            <a:ln>
              <a:noFill/>
            </a:ln>
          </p:spPr>
        </p:pic>
      </p:grpSp>
      <p:sp>
        <p:nvSpPr>
          <p:cNvPr id="25" name="TextBox 24">
            <a:extLst>
              <a:ext uri="{FF2B5EF4-FFF2-40B4-BE49-F238E27FC236}">
                <a16:creationId xmlns:a16="http://schemas.microsoft.com/office/drawing/2014/main" id="{8FD065B6-B14D-45E4-BAF1-0E5128D46CBD}"/>
              </a:ext>
            </a:extLst>
          </p:cNvPr>
          <p:cNvSpPr txBox="1"/>
          <p:nvPr/>
        </p:nvSpPr>
        <p:spPr>
          <a:xfrm>
            <a:off x="315600" y="1040080"/>
            <a:ext cx="11781150" cy="3477875"/>
          </a:xfrm>
          <a:prstGeom prst="rect">
            <a:avLst/>
          </a:prstGeom>
          <a:noFill/>
        </p:spPr>
        <p:txBody>
          <a:bodyPr wrap="square" rtlCol="0" anchor="t">
            <a:spAutoFit/>
          </a:bodyPr>
          <a:lstStyle/>
          <a:p>
            <a:r>
              <a:rPr lang="en-US" sz="2000" b="1" dirty="0">
                <a:solidFill>
                  <a:srgbClr val="767171"/>
                </a:solidFill>
                <a:latin typeface="Arial" panose="020B0604020202020204" pitchFamily="34" charset="0"/>
                <a:cs typeface="Arial" panose="020B0604020202020204" pitchFamily="34" charset="0"/>
              </a:rPr>
              <a:t>Attention has a large impact on neural computation as it selects the most relevant information for the RNN rather than using all the available information.</a:t>
            </a:r>
            <a:endParaRPr lang="en-US" sz="2000" b="1" u="sng" dirty="0">
              <a:solidFill>
                <a:srgbClr val="767171"/>
              </a:solidFill>
              <a:latin typeface="Arial" panose="020B0604020202020204" pitchFamily="34" charset="0"/>
              <a:cs typeface="Arial" panose="020B0604020202020204" pitchFamily="34" charset="0"/>
            </a:endParaRPr>
          </a:p>
          <a:p>
            <a:endParaRPr lang="en-US" sz="2000" b="1" u="sng" dirty="0">
              <a:solidFill>
                <a:srgbClr val="76717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dirty="0">
                <a:solidFill>
                  <a:srgbClr val="767171"/>
                </a:solidFill>
                <a:latin typeface="Arial" panose="020B0604020202020204" pitchFamily="34" charset="0"/>
                <a:cs typeface="Arial" panose="020B0604020202020204" pitchFamily="34" charset="0"/>
              </a:rPr>
              <a:t>The attention mechanism focuses the RNN’s input</a:t>
            </a:r>
            <a:br>
              <a:rPr lang="en-US" sz="2000" b="1" dirty="0">
                <a:solidFill>
                  <a:srgbClr val="767171"/>
                </a:solidFill>
                <a:latin typeface="Arial" panose="020B0604020202020204" pitchFamily="34" charset="0"/>
                <a:cs typeface="Arial" panose="020B0604020202020204" pitchFamily="34" charset="0"/>
              </a:rPr>
            </a:br>
            <a:r>
              <a:rPr lang="en-US" sz="2000" b="1" dirty="0">
                <a:solidFill>
                  <a:srgbClr val="767171"/>
                </a:solidFill>
                <a:latin typeface="Arial" panose="020B0604020202020204" pitchFamily="34" charset="0"/>
                <a:cs typeface="Arial" panose="020B0604020202020204" pitchFamily="34" charset="0"/>
              </a:rPr>
              <a:t>on specific words.</a:t>
            </a:r>
            <a:br>
              <a:rPr lang="en-US" sz="2000" b="1" dirty="0">
                <a:solidFill>
                  <a:srgbClr val="767171"/>
                </a:solidFill>
                <a:latin typeface="Arial" panose="020B0604020202020204" pitchFamily="34" charset="0"/>
                <a:cs typeface="Arial" panose="020B0604020202020204" pitchFamily="34" charset="0"/>
              </a:rPr>
            </a:br>
            <a:endParaRPr lang="en-US" sz="2000" b="1" dirty="0">
              <a:solidFill>
                <a:srgbClr val="76717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dirty="0">
                <a:solidFill>
                  <a:srgbClr val="767171"/>
                </a:solidFill>
                <a:latin typeface="Arial" panose="020B0604020202020204" pitchFamily="34" charset="0"/>
                <a:cs typeface="Arial" panose="020B0604020202020204" pitchFamily="34" charset="0"/>
              </a:rPr>
              <a:t>Attention mechanisms use the SOFTMAX function</a:t>
            </a:r>
            <a:br>
              <a:rPr lang="en-US" sz="2000" b="1" dirty="0">
                <a:solidFill>
                  <a:srgbClr val="767171"/>
                </a:solidFill>
                <a:latin typeface="Arial" panose="020B0604020202020204" pitchFamily="34" charset="0"/>
                <a:cs typeface="Arial" panose="020B0604020202020204" pitchFamily="34" charset="0"/>
              </a:rPr>
            </a:br>
            <a:r>
              <a:rPr lang="en-US" sz="2000" b="1" dirty="0">
                <a:solidFill>
                  <a:srgbClr val="767171"/>
                </a:solidFill>
                <a:latin typeface="Arial" panose="020B0604020202020204" pitchFamily="34" charset="0"/>
                <a:cs typeface="Arial" panose="020B0604020202020204" pitchFamily="34" charset="0"/>
              </a:rPr>
              <a:t>to calculate probability distributions</a:t>
            </a:r>
            <a:br>
              <a:rPr lang="en-US" sz="2000" b="1" dirty="0">
                <a:solidFill>
                  <a:srgbClr val="767171"/>
                </a:solidFill>
                <a:latin typeface="Arial" panose="020B0604020202020204" pitchFamily="34" charset="0"/>
                <a:cs typeface="Arial" panose="020B0604020202020204" pitchFamily="34" charset="0"/>
              </a:rPr>
            </a:br>
            <a:endParaRPr lang="en-US" sz="2000" b="1" dirty="0">
              <a:solidFill>
                <a:srgbClr val="76717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dirty="0">
                <a:solidFill>
                  <a:srgbClr val="767171"/>
                </a:solidFill>
                <a:latin typeface="Arial" panose="020B0604020202020204" pitchFamily="34" charset="0"/>
                <a:cs typeface="Arial" panose="020B0604020202020204" pitchFamily="34" charset="0"/>
              </a:rPr>
              <a:t>Our model uses soft-attention, a deterministic</a:t>
            </a:r>
            <a:br>
              <a:rPr lang="en-US" sz="2000" b="1" dirty="0">
                <a:solidFill>
                  <a:srgbClr val="767171"/>
                </a:solidFill>
                <a:latin typeface="Arial" panose="020B0604020202020204" pitchFamily="34" charset="0"/>
                <a:cs typeface="Arial" panose="020B0604020202020204" pitchFamily="34" charset="0"/>
              </a:rPr>
            </a:br>
            <a:r>
              <a:rPr lang="en-US" sz="2000" b="1" dirty="0">
                <a:solidFill>
                  <a:srgbClr val="767171"/>
                </a:solidFill>
                <a:latin typeface="Arial" panose="020B0604020202020204" pitchFamily="34" charset="0"/>
                <a:cs typeface="Arial" panose="020B0604020202020204" pitchFamily="34" charset="0"/>
              </a:rPr>
              <a:t>mechanism</a:t>
            </a:r>
          </a:p>
        </p:txBody>
      </p:sp>
      <p:grpSp>
        <p:nvGrpSpPr>
          <p:cNvPr id="2" name="Group 1">
            <a:extLst>
              <a:ext uri="{FF2B5EF4-FFF2-40B4-BE49-F238E27FC236}">
                <a16:creationId xmlns:a16="http://schemas.microsoft.com/office/drawing/2014/main" id="{9625C3A7-B21B-4CB6-9E85-51A7A0916DFF}"/>
              </a:ext>
            </a:extLst>
          </p:cNvPr>
          <p:cNvGrpSpPr/>
          <p:nvPr/>
        </p:nvGrpSpPr>
        <p:grpSpPr>
          <a:xfrm>
            <a:off x="663541" y="4601025"/>
            <a:ext cx="4441371" cy="1403654"/>
            <a:chOff x="1456018" y="4916613"/>
            <a:chExt cx="4441371" cy="1403654"/>
          </a:xfrm>
        </p:grpSpPr>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2371C92-A06C-45EC-B423-F0E4F3A2C628}"/>
                    </a:ext>
                  </a:extLst>
                </p:cNvPr>
                <p:cNvSpPr txBox="1"/>
                <p:nvPr/>
              </p:nvSpPr>
              <p:spPr>
                <a:xfrm>
                  <a:off x="1456018" y="5321980"/>
                  <a:ext cx="4441371" cy="99828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sup>
                            </m:sSup>
                          </m:num>
                          <m:den>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sup>
                                </m:sSup>
                              </m:e>
                            </m:nary>
                          </m:den>
                        </m:f>
                      </m:oMath>
                      <m:oMath xmlns:m="http://schemas.openxmlformats.org/officeDocument/2006/math">
                        <m:r>
                          <a:rPr lang="en-US" b="0" i="1" smtClean="0">
                            <a:latin typeface="Cambria Math" panose="02040503050406030204" pitchFamily="18" charset="0"/>
                          </a:rPr>
                          <m:t>𝑓𝑜𝑟</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=1, …, </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𝑚</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𝑛</m:t>
                                </m:r>
                              </m:sub>
                            </m:sSub>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𝑛</m:t>
                            </m:r>
                          </m:sup>
                        </m:sSup>
                      </m:oMath>
                    </m:oMathPara>
                  </a14:m>
                  <a:endParaRPr lang="en-US"/>
                </a:p>
              </p:txBody>
            </p:sp>
          </mc:Choice>
          <mc:Fallback xmlns="">
            <p:sp>
              <p:nvSpPr>
                <p:cNvPr id="26" name="TextBox 25">
                  <a:extLst>
                    <a:ext uri="{FF2B5EF4-FFF2-40B4-BE49-F238E27FC236}">
                      <a16:creationId xmlns:a16="http://schemas.microsoft.com/office/drawing/2014/main" id="{42371C92-A06C-45EC-B423-F0E4F3A2C628}"/>
                    </a:ext>
                  </a:extLst>
                </p:cNvPr>
                <p:cNvSpPr txBox="1">
                  <a:spLocks noRot="1" noChangeAspect="1" noMove="1" noResize="1" noEditPoints="1" noAdjustHandles="1" noChangeArrowheads="1" noChangeShapeType="1" noTextEdit="1"/>
                </p:cNvSpPr>
                <p:nvPr/>
              </p:nvSpPr>
              <p:spPr>
                <a:xfrm>
                  <a:off x="1456018" y="5321980"/>
                  <a:ext cx="4441371" cy="998287"/>
                </a:xfrm>
                <a:prstGeom prst="rect">
                  <a:avLst/>
                </a:prstGeom>
                <a:blipFill>
                  <a:blip r:embed="rId4"/>
                  <a:stretch>
                    <a:fillRect l="-412" b="-4268"/>
                  </a:stretch>
                </a:blipFill>
              </p:spPr>
              <p:txBody>
                <a:bodyPr/>
                <a:lstStyle/>
                <a:p>
                  <a:r>
                    <a:rPr lang="en-US">
                      <a:noFill/>
                    </a:rPr>
                    <a:t> </a:t>
                  </a:r>
                </a:p>
              </p:txBody>
            </p:sp>
          </mc:Fallback>
        </mc:AlternateContent>
        <p:sp>
          <p:nvSpPr>
            <p:cNvPr id="27" name="Text Box 2">
              <a:extLst>
                <a:ext uri="{FF2B5EF4-FFF2-40B4-BE49-F238E27FC236}">
                  <a16:creationId xmlns:a16="http://schemas.microsoft.com/office/drawing/2014/main" id="{F7A2908F-27D0-4BBF-A584-969A676F9154}"/>
                </a:ext>
              </a:extLst>
            </p:cNvPr>
            <p:cNvSpPr txBox="1">
              <a:spLocks noChangeArrowheads="1"/>
            </p:cNvSpPr>
            <p:nvPr/>
          </p:nvSpPr>
          <p:spPr bwMode="auto">
            <a:xfrm>
              <a:off x="1456018" y="4916613"/>
              <a:ext cx="2158039" cy="405367"/>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marL="0" marR="0">
                <a:lnSpc>
                  <a:spcPct val="107000"/>
                </a:lnSpc>
                <a:spcBef>
                  <a:spcPts val="0"/>
                </a:spcBef>
                <a:spcAft>
                  <a:spcPts val="800"/>
                </a:spcAft>
              </a:pPr>
              <a:r>
                <a:rPr lang="en-US" sz="2000" i="1" u="sng" dirty="0">
                  <a:solidFill>
                    <a:srgbClr val="002060"/>
                  </a:solidFill>
                  <a:effectLst/>
                  <a:latin typeface="Times New Roman" panose="02020603050405020304" pitchFamily="18" charset="0"/>
                  <a:ea typeface="Calibri" panose="020F0502020204030204" pitchFamily="34" charset="0"/>
                  <a:cs typeface="Arial" panose="020B0604020202020204" pitchFamily="34" charset="0"/>
                </a:rPr>
                <a:t>Softmax function</a:t>
              </a:r>
              <a:r>
                <a:rPr lang="en-US" sz="2000" i="1" dirty="0">
                  <a:solidFill>
                    <a:srgbClr val="002060"/>
                  </a:solidFill>
                  <a:effectLst/>
                  <a:latin typeface="Times New Roman" panose="02020603050405020304" pitchFamily="18" charset="0"/>
                  <a:ea typeface="Calibri" panose="020F0502020204030204" pitchFamily="34" charset="0"/>
                  <a:cs typeface="Arial" panose="020B0604020202020204" pitchFamily="34" charset="0"/>
                </a:rPr>
                <a:t>:</a:t>
              </a:r>
              <a:endParaRPr lang="en-US" sz="20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p:txBody>
        </p:sp>
      </p:grpSp>
      <p:sp>
        <p:nvSpPr>
          <p:cNvPr id="28" name="Title 1">
            <a:extLst>
              <a:ext uri="{FF2B5EF4-FFF2-40B4-BE49-F238E27FC236}">
                <a16:creationId xmlns:a16="http://schemas.microsoft.com/office/drawing/2014/main" id="{11043CE0-F556-4F8C-9CE3-F51C53A5EFB6}"/>
              </a:ext>
            </a:extLst>
          </p:cNvPr>
          <p:cNvSpPr txBox="1">
            <a:spLocks/>
          </p:cNvSpPr>
          <p:nvPr/>
        </p:nvSpPr>
        <p:spPr>
          <a:xfrm>
            <a:off x="291960" y="-129589"/>
            <a:ext cx="119000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spc="-300" dirty="0">
                <a:solidFill>
                  <a:srgbClr val="002060"/>
                </a:solidFill>
                <a:latin typeface="Arial" panose="020B0604020202020204" pitchFamily="34" charset="0"/>
                <a:cs typeface="Arial" panose="020B0604020202020204" pitchFamily="34" charset="0"/>
              </a:rPr>
              <a:t>TOOLS – ATTENTION MECHANISM</a:t>
            </a:r>
          </a:p>
        </p:txBody>
      </p:sp>
      <p:grpSp>
        <p:nvGrpSpPr>
          <p:cNvPr id="29" name="Group 28">
            <a:extLst>
              <a:ext uri="{FF2B5EF4-FFF2-40B4-BE49-F238E27FC236}">
                <a16:creationId xmlns:a16="http://schemas.microsoft.com/office/drawing/2014/main" id="{7C7DC039-07BF-421A-8508-7435CEB94D47}"/>
              </a:ext>
            </a:extLst>
          </p:cNvPr>
          <p:cNvGrpSpPr/>
          <p:nvPr/>
        </p:nvGrpSpPr>
        <p:grpSpPr>
          <a:xfrm>
            <a:off x="369647" y="720268"/>
            <a:ext cx="6668160" cy="146306"/>
            <a:chOff x="369651" y="720266"/>
            <a:chExt cx="7091464" cy="186736"/>
          </a:xfrm>
        </p:grpSpPr>
        <p:sp>
          <p:nvSpPr>
            <p:cNvPr id="30" name="Rectangle: Top Corners Rounded 29">
              <a:extLst>
                <a:ext uri="{FF2B5EF4-FFF2-40B4-BE49-F238E27FC236}">
                  <a16:creationId xmlns:a16="http://schemas.microsoft.com/office/drawing/2014/main" id="{64E7EB9F-7F95-4706-8252-BC2E7DD4D6B3}"/>
                </a:ext>
              </a:extLst>
            </p:cNvPr>
            <p:cNvSpPr/>
            <p:nvPr/>
          </p:nvSpPr>
          <p:spPr>
            <a:xfrm>
              <a:off x="369651" y="720266"/>
              <a:ext cx="7091463" cy="184403"/>
            </a:xfrm>
            <a:prstGeom prst="round2SameRect">
              <a:avLst>
                <a:gd name="adj1" fmla="val 0"/>
                <a:gd name="adj2" fmla="val 50000"/>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0F3184A-5117-4FBF-92A7-4D7B9F1E41D6}"/>
                </a:ext>
              </a:extLst>
            </p:cNvPr>
            <p:cNvSpPr/>
            <p:nvPr/>
          </p:nvSpPr>
          <p:spPr>
            <a:xfrm>
              <a:off x="729577" y="724123"/>
              <a:ext cx="6731538" cy="182879"/>
            </a:xfrm>
            <a:prstGeom prst="rect">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7159F82A-AC86-4FB1-BBBE-168155B8FA3F}"/>
              </a:ext>
            </a:extLst>
          </p:cNvPr>
          <p:cNvGrpSpPr>
            <a:grpSpLocks noChangeAspect="1"/>
          </p:cNvGrpSpPr>
          <p:nvPr/>
        </p:nvGrpSpPr>
        <p:grpSpPr>
          <a:xfrm>
            <a:off x="6970716" y="502230"/>
            <a:ext cx="146304" cy="361507"/>
            <a:chOff x="7561699" y="474443"/>
            <a:chExt cx="174785" cy="431880"/>
          </a:xfrm>
        </p:grpSpPr>
        <p:sp>
          <p:nvSpPr>
            <p:cNvPr id="33" name="Oval 32">
              <a:extLst>
                <a:ext uri="{FF2B5EF4-FFF2-40B4-BE49-F238E27FC236}">
                  <a16:creationId xmlns:a16="http://schemas.microsoft.com/office/drawing/2014/main" id="{36F89303-BCC4-420A-AF5C-5DC1E4F4585A}"/>
                </a:ext>
              </a:extLst>
            </p:cNvPr>
            <p:cNvSpPr>
              <a:spLocks noChangeAspect="1"/>
            </p:cNvSpPr>
            <p:nvPr/>
          </p:nvSpPr>
          <p:spPr>
            <a:xfrm>
              <a:off x="7561699" y="474443"/>
              <a:ext cx="173736" cy="1737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34" name="Oval 33">
              <a:extLst>
                <a:ext uri="{FF2B5EF4-FFF2-40B4-BE49-F238E27FC236}">
                  <a16:creationId xmlns:a16="http://schemas.microsoft.com/office/drawing/2014/main" id="{90D4C44B-4505-4A21-AE9F-03028D60EBAD}"/>
                </a:ext>
              </a:extLst>
            </p:cNvPr>
            <p:cNvSpPr>
              <a:spLocks noChangeAspect="1"/>
            </p:cNvSpPr>
            <p:nvPr/>
          </p:nvSpPr>
          <p:spPr>
            <a:xfrm>
              <a:off x="7561699" y="732588"/>
              <a:ext cx="174785" cy="173735"/>
            </a:xfrm>
            <a:prstGeom prst="ellipse">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A7A7A"/>
                </a:solidFill>
              </a:endParaRPr>
            </a:p>
          </p:txBody>
        </p:sp>
      </p:grpSp>
    </p:spTree>
    <p:extLst>
      <p:ext uri="{BB962C8B-B14F-4D97-AF65-F5344CB8AC3E}">
        <p14:creationId xmlns:p14="http://schemas.microsoft.com/office/powerpoint/2010/main" val="264191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CFD42C1-778C-44C6-8350-CDD7D52E8B5F}"/>
              </a:ext>
            </a:extLst>
          </p:cNvPr>
          <p:cNvSpPr>
            <a:spLocks noGrp="1"/>
          </p:cNvSpPr>
          <p:nvPr>
            <p:ph type="sldNum" sz="quarter" idx="12"/>
          </p:nvPr>
        </p:nvSpPr>
        <p:spPr/>
        <p:txBody>
          <a:bodyPr vert="horz" lIns="91440" tIns="45720" rIns="91440" bIns="45720" rtlCol="0" anchor="ctr">
            <a:normAutofit/>
          </a:bodyPr>
          <a:lstStyle/>
          <a:p>
            <a:pPr>
              <a:spcAft>
                <a:spcPts val="600"/>
              </a:spcAft>
            </a:pPr>
            <a:fld id="{50BA8BE6-E42A-44D9-BC31-3E17DC50C46A}" type="slidenum">
              <a:rPr lang="en-US" smtClean="0"/>
              <a:pPr>
                <a:spcAft>
                  <a:spcPts val="600"/>
                </a:spcAft>
              </a:pPr>
              <a:t>16</a:t>
            </a:fld>
            <a:endParaRPr 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F86EF82-FAE9-479B-AE63-598B1FA0A152}"/>
                  </a:ext>
                </a:extLst>
              </p:cNvPr>
              <p:cNvSpPr txBox="1"/>
              <p:nvPr/>
            </p:nvSpPr>
            <p:spPr>
              <a:xfrm>
                <a:off x="315600" y="1037800"/>
                <a:ext cx="11781150" cy="1938992"/>
              </a:xfrm>
              <a:prstGeom prst="rect">
                <a:avLst/>
              </a:prstGeom>
              <a:noFill/>
            </p:spPr>
            <p:txBody>
              <a:bodyPr wrap="square" rtlCol="0" anchor="t">
                <a:spAutoFit/>
              </a:bodyPr>
              <a:lstStyle/>
              <a:p>
                <a:r>
                  <a:rPr lang="en-US" sz="2000" b="1" dirty="0">
                    <a:solidFill>
                      <a:srgbClr val="767171"/>
                    </a:solidFill>
                    <a:latin typeface="Arial" panose="020B0604020202020204" pitchFamily="34" charset="0"/>
                    <a:cs typeface="Arial" panose="020B0604020202020204" pitchFamily="34" charset="0"/>
                  </a:rPr>
                  <a:t>The attention based RNN system’s algorithm can be broken down into 4 simple parts:</a:t>
                </a:r>
              </a:p>
              <a:p>
                <a:pPr marL="457200" indent="-457200">
                  <a:buFont typeface="+mj-lt"/>
                  <a:buAutoNum type="arabicPeriod"/>
                </a:pPr>
                <a:r>
                  <a:rPr lang="en-US" sz="2000" b="1" dirty="0">
                    <a:solidFill>
                      <a:srgbClr val="767171"/>
                    </a:solidFill>
                    <a:latin typeface="Arial" panose="020B0604020202020204" pitchFamily="34" charset="0"/>
                    <a:cs typeface="Arial" panose="020B0604020202020204" pitchFamily="34" charset="0"/>
                  </a:rPr>
                  <a:t>The input is tf-idf combined with attention mechanism (</a:t>
                </a:r>
                <a14:m>
                  <m:oMath xmlns:m="http://schemas.openxmlformats.org/officeDocument/2006/math">
                    <m:sSub>
                      <m:sSubPr>
                        <m:ctrlPr>
                          <a:rPr lang="en-US" sz="2000" b="1" i="1" smtClean="0">
                            <a:solidFill>
                              <a:srgbClr val="767171"/>
                            </a:solidFill>
                            <a:latin typeface="Cambria Math" panose="02040503050406030204" pitchFamily="18" charset="0"/>
                          </a:rPr>
                        </m:ctrlPr>
                      </m:sSubPr>
                      <m:e>
                        <m:r>
                          <a:rPr lang="en-US" sz="2000" b="1" i="1" smtClean="0">
                            <a:solidFill>
                              <a:srgbClr val="767171"/>
                            </a:solidFill>
                            <a:latin typeface="Cambria Math" panose="02040503050406030204" pitchFamily="18" charset="0"/>
                          </a:rPr>
                          <m:t>𝑿</m:t>
                        </m:r>
                      </m:e>
                      <m:sub>
                        <m:r>
                          <a:rPr lang="en-US" sz="2000" b="1" i="1" smtClean="0">
                            <a:solidFill>
                              <a:srgbClr val="767171"/>
                            </a:solidFill>
                            <a:latin typeface="Cambria Math" panose="02040503050406030204" pitchFamily="18" charset="0"/>
                          </a:rPr>
                          <m:t>𝒕</m:t>
                        </m:r>
                      </m:sub>
                    </m:sSub>
                  </m:oMath>
                </a14:m>
                <a:r>
                  <a:rPr lang="en-US" sz="2000" b="1" dirty="0">
                    <a:solidFill>
                      <a:srgbClr val="767171"/>
                    </a:solidFill>
                    <a:latin typeface="Arial" panose="020B0604020202020204" pitchFamily="34" charset="0"/>
                    <a:cs typeface="Arial" panose="020B0604020202020204" pitchFamily="34" charset="0"/>
                  </a:rPr>
                  <a:t>)</a:t>
                </a:r>
              </a:p>
              <a:p>
                <a:pPr marL="457200" indent="-457200">
                  <a:buFont typeface="+mj-lt"/>
                  <a:buAutoNum type="arabicPeriod"/>
                </a:pPr>
                <a:r>
                  <a:rPr lang="en-US" sz="2000" b="1" dirty="0">
                    <a:solidFill>
                      <a:srgbClr val="767171"/>
                    </a:solidFill>
                    <a:latin typeface="Arial" panose="020B0604020202020204" pitchFamily="34" charset="0"/>
                    <a:cs typeface="Arial" panose="020B0604020202020204" pitchFamily="34" charset="0"/>
                  </a:rPr>
                  <a:t>Goes through 3 layers of LSTM</a:t>
                </a:r>
              </a:p>
              <a:p>
                <a:pPr marL="457200" indent="-457200">
                  <a:buFont typeface="+mj-lt"/>
                  <a:buAutoNum type="arabicPeriod"/>
                </a:pPr>
                <a:r>
                  <a:rPr lang="en-US" sz="2000" b="1" dirty="0">
                    <a:solidFill>
                      <a:srgbClr val="767171"/>
                    </a:solidFill>
                    <a:latin typeface="Arial" panose="020B0604020202020204" pitchFamily="34" charset="0"/>
                    <a:cs typeface="Arial" panose="020B0604020202020204" pitchFamily="34" charset="0"/>
                  </a:rPr>
                  <a:t>Output is:</a:t>
                </a:r>
              </a:p>
              <a:p>
                <a:pPr lvl="1"/>
                <a:r>
                  <a:rPr lang="en-US" sz="2000" b="1" dirty="0">
                    <a:solidFill>
                      <a:srgbClr val="767171"/>
                    </a:solidFill>
                    <a:latin typeface="Arial" panose="020B0604020202020204" pitchFamily="34" charset="0"/>
                    <a:cs typeface="Arial" panose="020B0604020202020204" pitchFamily="34" charset="0"/>
                  </a:rPr>
                  <a:t> </a:t>
                </a:r>
                <a14:m>
                  <m:oMath xmlns:m="http://schemas.openxmlformats.org/officeDocument/2006/math">
                    <m:sSub>
                      <m:sSubPr>
                        <m:ctrlPr>
                          <a:rPr lang="en-US" sz="2000" b="1" i="1" smtClean="0">
                            <a:solidFill>
                              <a:srgbClr val="767171"/>
                            </a:solidFill>
                            <a:latin typeface="Cambria Math" panose="02040503050406030204" pitchFamily="18" charset="0"/>
                          </a:rPr>
                        </m:ctrlPr>
                      </m:sSubPr>
                      <m:e>
                        <m:r>
                          <a:rPr lang="en-US" sz="2000" b="1" i="1" smtClean="0">
                            <a:solidFill>
                              <a:srgbClr val="767171"/>
                            </a:solidFill>
                            <a:latin typeface="Cambria Math" panose="02040503050406030204" pitchFamily="18" charset="0"/>
                          </a:rPr>
                          <m:t>𝒚</m:t>
                        </m:r>
                      </m:e>
                      <m:sub>
                        <m:r>
                          <a:rPr lang="en-US" sz="2000" b="1" i="1" smtClean="0">
                            <a:solidFill>
                              <a:srgbClr val="767171"/>
                            </a:solidFill>
                            <a:latin typeface="Cambria Math" panose="02040503050406030204" pitchFamily="18" charset="0"/>
                          </a:rPr>
                          <m:t>𝒕</m:t>
                        </m:r>
                      </m:sub>
                    </m:sSub>
                    <m:r>
                      <a:rPr lang="en-US" sz="2000" b="1" i="1" smtClean="0">
                        <a:solidFill>
                          <a:srgbClr val="767171"/>
                        </a:solidFill>
                        <a:latin typeface="Cambria Math" panose="02040503050406030204" pitchFamily="18" charset="0"/>
                      </a:rPr>
                      <m:t>=</m:t>
                    </m:r>
                    <m:r>
                      <a:rPr lang="en-US" sz="2000" b="1" i="1" smtClean="0">
                        <a:solidFill>
                          <a:srgbClr val="767171"/>
                        </a:solidFill>
                        <a:latin typeface="Cambria Math" panose="02040503050406030204" pitchFamily="18" charset="0"/>
                      </a:rPr>
                      <m:t>𝝈</m:t>
                    </m:r>
                    <m:r>
                      <a:rPr lang="en-US" sz="2000" b="1" i="1" smtClean="0">
                        <a:solidFill>
                          <a:srgbClr val="767171"/>
                        </a:solidFill>
                        <a:latin typeface="Cambria Math" panose="02040503050406030204" pitchFamily="18" charset="0"/>
                      </a:rPr>
                      <m:t>(</m:t>
                    </m:r>
                    <m:sSub>
                      <m:sSubPr>
                        <m:ctrlPr>
                          <a:rPr lang="en-US" sz="2000" b="1" i="1" smtClean="0">
                            <a:solidFill>
                              <a:srgbClr val="767171"/>
                            </a:solidFill>
                            <a:latin typeface="Cambria Math" panose="02040503050406030204" pitchFamily="18" charset="0"/>
                          </a:rPr>
                        </m:ctrlPr>
                      </m:sSubPr>
                      <m:e>
                        <m:r>
                          <a:rPr lang="en-US" sz="2000" b="1" i="1" smtClean="0">
                            <a:solidFill>
                              <a:srgbClr val="767171"/>
                            </a:solidFill>
                            <a:latin typeface="Cambria Math" panose="02040503050406030204" pitchFamily="18" charset="0"/>
                          </a:rPr>
                          <m:t>𝒐</m:t>
                        </m:r>
                      </m:e>
                      <m:sub>
                        <m:r>
                          <a:rPr lang="en-US" sz="2000" b="1" i="1" smtClean="0">
                            <a:solidFill>
                              <a:srgbClr val="767171"/>
                            </a:solidFill>
                            <a:latin typeface="Cambria Math" panose="02040503050406030204" pitchFamily="18" charset="0"/>
                          </a:rPr>
                          <m:t>𝒕</m:t>
                        </m:r>
                      </m:sub>
                    </m:sSub>
                    <m:r>
                      <a:rPr lang="en-US" sz="2000" b="1" i="1" smtClean="0">
                        <a:solidFill>
                          <a:srgbClr val="767171"/>
                        </a:solidFill>
                        <a:latin typeface="Cambria Math" panose="02040503050406030204" pitchFamily="18" charset="0"/>
                      </a:rPr>
                      <m:t>→</m:t>
                    </m:r>
                    <m:r>
                      <a:rPr lang="en-US" sz="2000" b="1" i="1" smtClean="0">
                        <a:solidFill>
                          <a:srgbClr val="767171"/>
                        </a:solidFill>
                        <a:latin typeface="Cambria Math" panose="02040503050406030204" pitchFamily="18" charset="0"/>
                      </a:rPr>
                      <m:t>𝑪𝒖𝒓𝒓𝒆𝒏𝒕</m:t>
                    </m:r>
                    <m:r>
                      <a:rPr lang="en-US" sz="2000" b="1" i="1" smtClean="0">
                        <a:solidFill>
                          <a:srgbClr val="767171"/>
                        </a:solidFill>
                        <a:latin typeface="Cambria Math" panose="02040503050406030204" pitchFamily="18" charset="0"/>
                      </a:rPr>
                      <m:t> </m:t>
                    </m:r>
                    <m:r>
                      <a:rPr lang="en-US" sz="2000" b="1" i="1" smtClean="0">
                        <a:solidFill>
                          <a:srgbClr val="767171"/>
                        </a:solidFill>
                        <a:latin typeface="Cambria Math" panose="02040503050406030204" pitchFamily="18" charset="0"/>
                      </a:rPr>
                      <m:t>𝒐𝒖𝒕𝒑𝒖𝒕</m:t>
                    </m:r>
                    <m:r>
                      <a:rPr lang="en-US" sz="2000" b="1" i="1" smtClean="0">
                        <a:solidFill>
                          <a:srgbClr val="767171"/>
                        </a:solidFill>
                        <a:latin typeface="Cambria Math" panose="02040503050406030204" pitchFamily="18" charset="0"/>
                      </a:rPr>
                      <m:t> </m:t>
                    </m:r>
                    <m:r>
                      <a:rPr lang="en-US" sz="2000" b="1" i="1" smtClean="0">
                        <a:solidFill>
                          <a:srgbClr val="767171"/>
                        </a:solidFill>
                        <a:latin typeface="Cambria Math" panose="02040503050406030204" pitchFamily="18" charset="0"/>
                      </a:rPr>
                      <m:t>𝒐𝒇</m:t>
                    </m:r>
                    <m:r>
                      <a:rPr lang="en-US" sz="2000" b="1" i="1" smtClean="0">
                        <a:solidFill>
                          <a:srgbClr val="767171"/>
                        </a:solidFill>
                        <a:latin typeface="Cambria Math" panose="02040503050406030204" pitchFamily="18" charset="0"/>
                      </a:rPr>
                      <m:t> </m:t>
                    </m:r>
                    <m:r>
                      <a:rPr lang="en-US" sz="2000" b="1" i="1" smtClean="0">
                        <a:solidFill>
                          <a:srgbClr val="767171"/>
                        </a:solidFill>
                        <a:latin typeface="Cambria Math" panose="02040503050406030204" pitchFamily="18" charset="0"/>
                      </a:rPr>
                      <m:t>𝒕𝒉𝒆</m:t>
                    </m:r>
                    <m:r>
                      <a:rPr lang="en-US" sz="2000" b="1" i="1" smtClean="0">
                        <a:solidFill>
                          <a:srgbClr val="767171"/>
                        </a:solidFill>
                        <a:latin typeface="Cambria Math" panose="02040503050406030204" pitchFamily="18" charset="0"/>
                      </a:rPr>
                      <m:t> </m:t>
                    </m:r>
                    <m:r>
                      <a:rPr lang="en-US" sz="2000" b="1" i="1" smtClean="0">
                        <a:solidFill>
                          <a:srgbClr val="767171"/>
                        </a:solidFill>
                        <a:latin typeface="Cambria Math" panose="02040503050406030204" pitchFamily="18" charset="0"/>
                      </a:rPr>
                      <m:t>𝑹𝑵𝑵</m:t>
                    </m:r>
                    <m:r>
                      <a:rPr lang="en-US" sz="2000" b="1" i="1" smtClean="0">
                        <a:solidFill>
                          <a:srgbClr val="767171"/>
                        </a:solidFill>
                        <a:latin typeface="Cambria Math" panose="02040503050406030204" pitchFamily="18" charset="0"/>
                      </a:rPr>
                      <m:t>)</m:t>
                    </m:r>
                  </m:oMath>
                </a14:m>
                <a:r>
                  <a:rPr lang="en-US" sz="2000" b="1" dirty="0">
                    <a:solidFill>
                      <a:srgbClr val="767171"/>
                    </a:solidFill>
                    <a:latin typeface="Arial" panose="020B0604020202020204" pitchFamily="34" charset="0"/>
                    <a:cs typeface="Arial" panose="020B0604020202020204" pitchFamily="34" charset="0"/>
                  </a:rPr>
                  <a:t> (will be later used for the prediction)</a:t>
                </a:r>
              </a:p>
              <a:p>
                <a:pPr marL="514350" indent="-514350">
                  <a:buFont typeface="+mj-lt"/>
                  <a:buAutoNum type="arabicPeriod"/>
                </a:pPr>
                <a:r>
                  <a:rPr lang="en-US" sz="2000" b="1" dirty="0">
                    <a:solidFill>
                      <a:srgbClr val="767171"/>
                    </a:solidFill>
                    <a:latin typeface="Arial" panose="020B0604020202020204" pitchFamily="34" charset="0"/>
                    <a:cs typeface="Arial" panose="020B0604020202020204" pitchFamily="34" charset="0"/>
                  </a:rPr>
                  <a:t>Go back to step 1. for </a:t>
                </a:r>
                <a14:m>
                  <m:oMath xmlns:m="http://schemas.openxmlformats.org/officeDocument/2006/math">
                    <m:sSub>
                      <m:sSubPr>
                        <m:ctrlPr>
                          <a:rPr lang="en-US" sz="2000" b="1" i="1" smtClean="0">
                            <a:solidFill>
                              <a:srgbClr val="767171"/>
                            </a:solidFill>
                            <a:latin typeface="Cambria Math" panose="02040503050406030204" pitchFamily="18" charset="0"/>
                          </a:rPr>
                        </m:ctrlPr>
                      </m:sSubPr>
                      <m:e>
                        <m:r>
                          <a:rPr lang="en-US" sz="2000" b="1" i="1" smtClean="0">
                            <a:solidFill>
                              <a:srgbClr val="767171"/>
                            </a:solidFill>
                            <a:latin typeface="Cambria Math" panose="02040503050406030204" pitchFamily="18" charset="0"/>
                          </a:rPr>
                          <m:t>𝑿𝒕</m:t>
                        </m:r>
                      </m:e>
                      <m:sub>
                        <m:r>
                          <a:rPr lang="en-US" sz="2000" b="1" i="1" smtClean="0">
                            <a:solidFill>
                              <a:srgbClr val="767171"/>
                            </a:solidFill>
                            <a:latin typeface="Cambria Math" panose="02040503050406030204" pitchFamily="18" charset="0"/>
                          </a:rPr>
                          <m:t>+</m:t>
                        </m:r>
                        <m:r>
                          <a:rPr lang="en-US" sz="2000" b="1" i="1" smtClean="0">
                            <a:solidFill>
                              <a:srgbClr val="767171"/>
                            </a:solidFill>
                            <a:latin typeface="Cambria Math" panose="02040503050406030204" pitchFamily="18" charset="0"/>
                          </a:rPr>
                          <m:t>𝟏</m:t>
                        </m:r>
                      </m:sub>
                    </m:sSub>
                  </m:oMath>
                </a14:m>
                <a:r>
                  <a:rPr lang="en-US" sz="2000" b="1" dirty="0">
                    <a:solidFill>
                      <a:srgbClr val="767171"/>
                    </a:solidFill>
                    <a:latin typeface="Arial" panose="020B0604020202020204" pitchFamily="34" charset="0"/>
                    <a:cs typeface="Arial" panose="020B0604020202020204" pitchFamily="34" charset="0"/>
                  </a:rPr>
                  <a:t> until we have reached </a:t>
                </a:r>
                <a14:m>
                  <m:oMath xmlns:m="http://schemas.openxmlformats.org/officeDocument/2006/math">
                    <m:sSub>
                      <m:sSubPr>
                        <m:ctrlPr>
                          <a:rPr lang="en-US" sz="2000" b="1" i="1" smtClean="0">
                            <a:solidFill>
                              <a:srgbClr val="767171"/>
                            </a:solidFill>
                            <a:latin typeface="Cambria Math" panose="02040503050406030204" pitchFamily="18" charset="0"/>
                          </a:rPr>
                        </m:ctrlPr>
                      </m:sSubPr>
                      <m:e>
                        <m:r>
                          <a:rPr lang="en-US" sz="2000" b="1" i="1" smtClean="0">
                            <a:solidFill>
                              <a:srgbClr val="767171"/>
                            </a:solidFill>
                            <a:latin typeface="Cambria Math" panose="02040503050406030204" pitchFamily="18" charset="0"/>
                          </a:rPr>
                          <m:t>𝑿</m:t>
                        </m:r>
                      </m:e>
                      <m:sub>
                        <m:r>
                          <a:rPr lang="en-US" sz="2000" b="1" i="1" smtClean="0">
                            <a:solidFill>
                              <a:srgbClr val="767171"/>
                            </a:solidFill>
                            <a:latin typeface="Cambria Math" panose="02040503050406030204" pitchFamily="18" charset="0"/>
                          </a:rPr>
                          <m:t>𝒏</m:t>
                        </m:r>
                      </m:sub>
                    </m:sSub>
                  </m:oMath>
                </a14:m>
                <a:endParaRPr lang="en-US" sz="2000" b="1" dirty="0">
                  <a:solidFill>
                    <a:srgbClr val="767171"/>
                  </a:solidFill>
                  <a:latin typeface="Arial" panose="020B0604020202020204" pitchFamily="34" charset="0"/>
                  <a:cs typeface="Arial" panose="020B0604020202020204" pitchFamily="34" charset="0"/>
                </a:endParaRPr>
              </a:p>
            </p:txBody>
          </p:sp>
        </mc:Choice>
        <mc:Fallback xmlns="">
          <p:sp>
            <p:nvSpPr>
              <p:cNvPr id="27" name="TextBox 26">
                <a:extLst>
                  <a:ext uri="{FF2B5EF4-FFF2-40B4-BE49-F238E27FC236}">
                    <a16:creationId xmlns:a16="http://schemas.microsoft.com/office/drawing/2014/main" id="{2F86EF82-FAE9-479B-AE63-598B1FA0A152}"/>
                  </a:ext>
                </a:extLst>
              </p:cNvPr>
              <p:cNvSpPr txBox="1">
                <a:spLocks noRot="1" noChangeAspect="1" noMove="1" noResize="1" noEditPoints="1" noAdjustHandles="1" noChangeArrowheads="1" noChangeShapeType="1" noTextEdit="1"/>
              </p:cNvSpPr>
              <p:nvPr/>
            </p:nvSpPr>
            <p:spPr>
              <a:xfrm>
                <a:off x="315600" y="1037800"/>
                <a:ext cx="11781150" cy="1938992"/>
              </a:xfrm>
              <a:prstGeom prst="rect">
                <a:avLst/>
              </a:prstGeom>
              <a:blipFill>
                <a:blip r:embed="rId3"/>
                <a:stretch>
                  <a:fillRect l="-569" t="-1258" b="-5031"/>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BAEA8F17-752B-402E-B665-C5B9A8D99C0C}"/>
              </a:ext>
            </a:extLst>
          </p:cNvPr>
          <p:cNvGrpSpPr/>
          <p:nvPr/>
        </p:nvGrpSpPr>
        <p:grpSpPr>
          <a:xfrm>
            <a:off x="492486" y="3298306"/>
            <a:ext cx="11320241" cy="3171261"/>
            <a:chOff x="492486" y="3298306"/>
            <a:chExt cx="11320241" cy="3171261"/>
          </a:xfrm>
        </p:grpSpPr>
        <p:grpSp>
          <p:nvGrpSpPr>
            <p:cNvPr id="18" name="Group 17">
              <a:extLst>
                <a:ext uri="{FF2B5EF4-FFF2-40B4-BE49-F238E27FC236}">
                  <a16:creationId xmlns:a16="http://schemas.microsoft.com/office/drawing/2014/main" id="{55C86825-90F0-4226-8103-808B84DA986C}"/>
                </a:ext>
              </a:extLst>
            </p:cNvPr>
            <p:cNvGrpSpPr/>
            <p:nvPr/>
          </p:nvGrpSpPr>
          <p:grpSpPr>
            <a:xfrm>
              <a:off x="492486" y="3468134"/>
              <a:ext cx="11320241" cy="3001433"/>
              <a:chOff x="299239" y="3468134"/>
              <a:chExt cx="11320241" cy="3001433"/>
            </a:xfrm>
          </p:grpSpPr>
          <p:pic>
            <p:nvPicPr>
              <p:cNvPr id="19" name="Picture 18" descr="A screenshot of a video game&#10;&#10;Description automatically generated">
                <a:extLst>
                  <a:ext uri="{FF2B5EF4-FFF2-40B4-BE49-F238E27FC236}">
                    <a16:creationId xmlns:a16="http://schemas.microsoft.com/office/drawing/2014/main" id="{A6E83F46-0D76-4226-AC90-F10097456600}"/>
                  </a:ext>
                </a:extLst>
              </p:cNvPr>
              <p:cNvPicPr>
                <a:picLocks noChangeAspect="1"/>
              </p:cNvPicPr>
              <p:nvPr/>
            </p:nvPicPr>
            <p:blipFill rotWithShape="1">
              <a:blip r:embed="rId4">
                <a:extLst>
                  <a:ext uri="{28A0092B-C50C-407E-A947-70E740481C1C}">
                    <a14:useLocalDpi xmlns:a14="http://schemas.microsoft.com/office/drawing/2010/main" val="0"/>
                  </a:ext>
                </a:extLst>
              </a:blip>
              <a:srcRect l="25388" t="28632" r="47529" b="9998"/>
              <a:stretch/>
            </p:blipFill>
            <p:spPr>
              <a:xfrm>
                <a:off x="299239" y="3926016"/>
                <a:ext cx="3048135" cy="2246769"/>
              </a:xfrm>
              <a:prstGeom prst="rect">
                <a:avLst/>
              </a:prstGeom>
            </p:spPr>
          </p:pic>
          <mc:AlternateContent xmlns:mc="http://schemas.openxmlformats.org/markup-compatibility/2006" xmlns:a14="http://schemas.microsoft.com/office/drawing/2010/main">
            <mc:Choice Requires="a14">
              <p:sp>
                <p:nvSpPr>
                  <p:cNvPr id="21" name="Text Box 2">
                    <a:extLst>
                      <a:ext uri="{FF2B5EF4-FFF2-40B4-BE49-F238E27FC236}">
                        <a16:creationId xmlns:a16="http://schemas.microsoft.com/office/drawing/2014/main" id="{AC6ADAC7-B31C-4704-8B03-8A560262B70A}"/>
                      </a:ext>
                    </a:extLst>
                  </p:cNvPr>
                  <p:cNvSpPr txBox="1">
                    <a:spLocks noChangeArrowheads="1"/>
                  </p:cNvSpPr>
                  <p:nvPr/>
                </p:nvSpPr>
                <p:spPr bwMode="auto">
                  <a:xfrm>
                    <a:off x="8571346" y="3468134"/>
                    <a:ext cx="3048134" cy="2704651"/>
                  </a:xfrm>
                  <a:prstGeom prst="rect">
                    <a:avLst/>
                  </a:prstGeom>
                  <a:noFill/>
                  <a:ln w="9525">
                    <a:noFill/>
                    <a:miter lim="800000"/>
                    <a:headEnd/>
                    <a:tailEnd/>
                  </a:ln>
                </p:spPr>
                <p:txBody>
                  <a:bodyPr rot="0" vert="horz" wrap="square" lIns="91440" tIns="45720" rIns="91440" bIns="45720" anchor="t" anchorCtr="0">
                    <a:spAutoFit/>
                  </a:bodyPr>
                  <a:lstStyle/>
                  <a:p>
                    <a:pPr marL="0" marR="0">
                      <a:lnSpc>
                        <a:spcPct val="107000"/>
                      </a:lnSpc>
                      <a:spcBef>
                        <a:spcPts val="0"/>
                      </a:spcBef>
                      <a:spcAft>
                        <a:spcPts val="800"/>
                      </a:spcAft>
                    </a:pPr>
                    <a:r>
                      <a:rPr lang="en-US" sz="2000" i="1" u="sng" dirty="0">
                        <a:solidFill>
                          <a:srgbClr val="002060"/>
                        </a:solidFill>
                        <a:effectLst/>
                        <a:latin typeface="Times New Roman" panose="02020603050405020304" pitchFamily="18" charset="0"/>
                        <a:ea typeface="Calibri" panose="020F0502020204030204" pitchFamily="34" charset="0"/>
                        <a:cs typeface="Arial" panose="020B0604020202020204" pitchFamily="34" charset="0"/>
                      </a:rPr>
                      <a:t>On the left:</a:t>
                    </a:r>
                    <a:r>
                      <a:rPr lang="en-US" sz="2000" i="1" dirty="0">
                        <a:solidFill>
                          <a:srgbClr val="002060"/>
                        </a:solidFill>
                        <a:effectLst/>
                        <a:latin typeface="Times New Roman" panose="02020603050405020304" pitchFamily="18" charset="0"/>
                        <a:ea typeface="Calibri" panose="020F0502020204030204" pitchFamily="34" charset="0"/>
                        <a:cs typeface="Arial" panose="020B0604020202020204" pitchFamily="34" charset="0"/>
                      </a:rPr>
                      <a:t> </a:t>
                    </a:r>
                    <a:r>
                      <a:rPr lang="en-US" sz="2000" i="1" dirty="0">
                        <a:solidFill>
                          <a:srgbClr val="767171"/>
                        </a:solidFill>
                        <a:effectLst/>
                        <a:latin typeface="Times New Roman" panose="02020603050405020304" pitchFamily="18" charset="0"/>
                        <a:ea typeface="Calibri" panose="020F0502020204030204" pitchFamily="34" charset="0"/>
                        <a:cs typeface="Arial" panose="020B0604020202020204" pitchFamily="34" charset="0"/>
                      </a:rPr>
                      <a:t>Image illustrating </a:t>
                    </a:r>
                    <a:r>
                      <a:rPr lang="en-US" sz="2000" i="1" dirty="0">
                        <a:solidFill>
                          <a:srgbClr val="767171"/>
                        </a:solidFill>
                        <a:latin typeface="Times New Roman" panose="02020603050405020304" pitchFamily="18" charset="0"/>
                        <a:ea typeface="Calibri" panose="020F0502020204030204" pitchFamily="34" charset="0"/>
                        <a:cs typeface="Arial" panose="020B0604020202020204" pitchFamily="34" charset="0"/>
                      </a:rPr>
                      <a:t>how </a:t>
                    </a:r>
                    <a14:m>
                      <m:oMath xmlns:m="http://schemas.openxmlformats.org/officeDocument/2006/math">
                        <m:sSub>
                          <m:sSubPr>
                            <m:ctrlPr>
                              <a:rPr lang="en-US" sz="2000" i="1">
                                <a:solidFill>
                                  <a:srgbClr val="767171"/>
                                </a:solidFill>
                                <a:latin typeface="Cambria Math" panose="02040503050406030204" pitchFamily="18" charset="0"/>
                                <a:ea typeface="Calibri" panose="020F0502020204030204" pitchFamily="34" charset="0"/>
                                <a:cs typeface="Arial" panose="020B0604020202020204" pitchFamily="34" charset="0"/>
                              </a:rPr>
                            </m:ctrlPr>
                          </m:sSubPr>
                          <m:e>
                            <m:r>
                              <a:rPr lang="en-US" sz="2000" i="1">
                                <a:solidFill>
                                  <a:srgbClr val="767171"/>
                                </a:solidFill>
                                <a:latin typeface="Cambria Math" panose="02040503050406030204" pitchFamily="18" charset="0"/>
                                <a:ea typeface="Calibri" panose="020F0502020204030204" pitchFamily="34" charset="0"/>
                                <a:cs typeface="Arial" panose="020B0604020202020204" pitchFamily="34" charset="0"/>
                              </a:rPr>
                              <m:t>𝑎</m:t>
                            </m:r>
                          </m:e>
                          <m:sub>
                            <m:r>
                              <a:rPr lang="en-US" sz="2000" i="1">
                                <a:solidFill>
                                  <a:srgbClr val="767171"/>
                                </a:solidFill>
                                <a:latin typeface="Cambria Math" panose="02040503050406030204" pitchFamily="18" charset="0"/>
                                <a:ea typeface="Calibri" panose="020F0502020204030204" pitchFamily="34" charset="0"/>
                                <a:cs typeface="Arial" panose="020B0604020202020204" pitchFamily="34" charset="0"/>
                              </a:rPr>
                              <m:t>𝑡</m:t>
                            </m:r>
                          </m:sub>
                        </m:sSub>
                      </m:oMath>
                    </a14:m>
                    <a:r>
                      <a:rPr lang="en-US" sz="2000" i="1" dirty="0">
                        <a:solidFill>
                          <a:srgbClr val="767171"/>
                        </a:solidFill>
                        <a:latin typeface="Times New Roman" panose="02020603050405020304" pitchFamily="18" charset="0"/>
                        <a:ea typeface="Calibri" panose="020F0502020204030204" pitchFamily="34" charset="0"/>
                        <a:cs typeface="Arial" panose="020B0604020202020204" pitchFamily="34" charset="0"/>
                      </a:rPr>
                      <a:t> is combined with the td-</a:t>
                    </a:r>
                    <a:r>
                      <a:rPr lang="en-US" sz="2000" i="1" dirty="0" err="1">
                        <a:solidFill>
                          <a:srgbClr val="767171"/>
                        </a:solidFill>
                        <a:latin typeface="Times New Roman" panose="02020603050405020304" pitchFamily="18" charset="0"/>
                        <a:ea typeface="Calibri" panose="020F0502020204030204" pitchFamily="34" charset="0"/>
                        <a:cs typeface="Arial" panose="020B0604020202020204" pitchFamily="34" charset="0"/>
                      </a:rPr>
                      <a:t>idf</a:t>
                    </a:r>
                    <a:r>
                      <a:rPr lang="en-US" sz="2000" i="1" dirty="0">
                        <a:solidFill>
                          <a:srgbClr val="767171"/>
                        </a:solidFill>
                        <a:latin typeface="Times New Roman" panose="02020603050405020304" pitchFamily="18" charset="0"/>
                        <a:ea typeface="Calibri" panose="020F0502020204030204" pitchFamily="34" charset="0"/>
                        <a:cs typeface="Arial" panose="020B0604020202020204" pitchFamily="34" charset="0"/>
                      </a:rPr>
                      <a:t> matrix (</a:t>
                    </a:r>
                    <a14:m>
                      <m:oMath xmlns:m="http://schemas.openxmlformats.org/officeDocument/2006/math">
                        <m:sSub>
                          <m:sSubPr>
                            <m:ctrlPr>
                              <a:rPr lang="en-US" sz="2000" i="1">
                                <a:solidFill>
                                  <a:srgbClr val="767171"/>
                                </a:solidFill>
                                <a:latin typeface="Cambria Math" panose="02040503050406030204" pitchFamily="18" charset="0"/>
                                <a:ea typeface="Calibri" panose="020F0502020204030204" pitchFamily="34" charset="0"/>
                                <a:cs typeface="Arial" panose="020B0604020202020204" pitchFamily="34" charset="0"/>
                              </a:rPr>
                            </m:ctrlPr>
                          </m:sSubPr>
                          <m:e>
                            <m:r>
                              <a:rPr lang="en-US" sz="2000" i="1">
                                <a:solidFill>
                                  <a:srgbClr val="767171"/>
                                </a:solidFill>
                                <a:latin typeface="Cambria Math" panose="02040503050406030204" pitchFamily="18" charset="0"/>
                                <a:ea typeface="Calibri" panose="020F0502020204030204" pitchFamily="34" charset="0"/>
                                <a:cs typeface="Arial" panose="020B0604020202020204" pitchFamily="34" charset="0"/>
                              </a:rPr>
                              <m:t>𝑑</m:t>
                            </m:r>
                          </m:e>
                          <m:sub>
                            <m:r>
                              <a:rPr lang="en-US" sz="2000" i="1">
                                <a:solidFill>
                                  <a:srgbClr val="767171"/>
                                </a:solidFill>
                                <a:latin typeface="Cambria Math" panose="02040503050406030204" pitchFamily="18" charset="0"/>
                                <a:ea typeface="Calibri" panose="020F0502020204030204" pitchFamily="34" charset="0"/>
                                <a:cs typeface="Arial" panose="020B0604020202020204" pitchFamily="34" charset="0"/>
                              </a:rPr>
                              <m:t>𝑡</m:t>
                            </m:r>
                          </m:sub>
                        </m:sSub>
                      </m:oMath>
                    </a14:m>
                    <a:r>
                      <a:rPr lang="en-US" sz="2000" i="1" dirty="0">
                        <a:solidFill>
                          <a:srgbClr val="767171"/>
                        </a:solidFill>
                        <a:latin typeface="Times New Roman" panose="02020603050405020304" pitchFamily="18" charset="0"/>
                        <a:ea typeface="Calibri" panose="020F0502020204030204" pitchFamily="34" charset="0"/>
                        <a:cs typeface="Arial" panose="020B0604020202020204" pitchFamily="34" charset="0"/>
                      </a:rPr>
                      <a:t>) to form the input </a:t>
                    </a:r>
                    <a14:m>
                      <m:oMath xmlns:m="http://schemas.openxmlformats.org/officeDocument/2006/math">
                        <m:sSub>
                          <m:sSubPr>
                            <m:ctrlPr>
                              <a:rPr lang="en-US" sz="2000" i="1">
                                <a:solidFill>
                                  <a:srgbClr val="767171"/>
                                </a:solidFill>
                                <a:latin typeface="Cambria Math" panose="02040503050406030204" pitchFamily="18" charset="0"/>
                                <a:ea typeface="Calibri" panose="020F0502020204030204" pitchFamily="34" charset="0"/>
                                <a:cs typeface="Arial" panose="020B0604020202020204" pitchFamily="34" charset="0"/>
                              </a:rPr>
                            </m:ctrlPr>
                          </m:sSubPr>
                          <m:e>
                            <m:r>
                              <a:rPr lang="en-US" sz="2000" i="1">
                                <a:solidFill>
                                  <a:srgbClr val="767171"/>
                                </a:solidFill>
                                <a:latin typeface="Cambria Math" panose="02040503050406030204" pitchFamily="18" charset="0"/>
                                <a:ea typeface="Calibri" panose="020F0502020204030204" pitchFamily="34" charset="0"/>
                                <a:cs typeface="Arial" panose="020B0604020202020204" pitchFamily="34" charset="0"/>
                              </a:rPr>
                              <m:t>𝑥</m:t>
                            </m:r>
                          </m:e>
                          <m:sub>
                            <m:r>
                              <a:rPr lang="en-US" sz="2000" i="1">
                                <a:solidFill>
                                  <a:srgbClr val="767171"/>
                                </a:solidFill>
                                <a:latin typeface="Cambria Math" panose="02040503050406030204" pitchFamily="18" charset="0"/>
                                <a:ea typeface="Calibri" panose="020F0502020204030204" pitchFamily="34" charset="0"/>
                                <a:cs typeface="Arial" panose="020B0604020202020204" pitchFamily="34" charset="0"/>
                              </a:rPr>
                              <m:t>𝑡</m:t>
                            </m:r>
                          </m:sub>
                        </m:sSub>
                      </m:oMath>
                    </a14:m>
                    <a:r>
                      <a:rPr lang="en-US" sz="2000" i="1" dirty="0">
                        <a:solidFill>
                          <a:srgbClr val="767171"/>
                        </a:solidFill>
                        <a:latin typeface="Times New Roman" panose="02020603050405020304" pitchFamily="18" charset="0"/>
                        <a:ea typeface="Calibri" panose="020F0502020204030204" pitchFamily="34" charset="0"/>
                        <a:cs typeface="Arial" panose="020B0604020202020204" pitchFamily="34" charset="0"/>
                      </a:rPr>
                      <a:t>.</a:t>
                    </a:r>
                    <a:br>
                      <a:rPr lang="en-US" sz="2000" i="1" dirty="0">
                        <a:solidFill>
                          <a:srgbClr val="767171"/>
                        </a:solidFill>
                        <a:latin typeface="Times New Roman" panose="02020603050405020304" pitchFamily="18" charset="0"/>
                        <a:ea typeface="Calibri" panose="020F0502020204030204" pitchFamily="34" charset="0"/>
                        <a:cs typeface="Arial" panose="020B0604020202020204" pitchFamily="34" charset="0"/>
                      </a:rPr>
                    </a:br>
                    <a:r>
                      <a:rPr lang="en-US" sz="2000" i="1" u="sng" dirty="0">
                        <a:solidFill>
                          <a:srgbClr val="002060"/>
                        </a:solidFill>
                        <a:latin typeface="Times New Roman" panose="02020603050405020304" pitchFamily="18" charset="0"/>
                        <a:ea typeface="Calibri" panose="020F0502020204030204" pitchFamily="34" charset="0"/>
                        <a:cs typeface="Arial" panose="020B0604020202020204" pitchFamily="34" charset="0"/>
                      </a:rPr>
                      <a:t>On the right:</a:t>
                    </a:r>
                    <a:r>
                      <a:rPr lang="en-US" sz="2000" i="1" dirty="0">
                        <a:solidFill>
                          <a:srgbClr val="002060"/>
                        </a:solidFill>
                        <a:latin typeface="Times New Roman" panose="02020603050405020304" pitchFamily="18" charset="0"/>
                        <a:ea typeface="Calibri" panose="020F0502020204030204" pitchFamily="34" charset="0"/>
                        <a:cs typeface="Arial" panose="020B0604020202020204" pitchFamily="34" charset="0"/>
                      </a:rPr>
                      <a:t> </a:t>
                    </a:r>
                    <a:r>
                      <a:rPr lang="en-US" sz="2000" i="1" dirty="0">
                        <a:solidFill>
                          <a:srgbClr val="767171"/>
                        </a:solidFill>
                        <a:latin typeface="Times New Roman" panose="02020603050405020304" pitchFamily="18" charset="0"/>
                        <a:ea typeface="Calibri" panose="020F0502020204030204" pitchFamily="34" charset="0"/>
                        <a:cs typeface="Arial" panose="020B0604020202020204" pitchFamily="34" charset="0"/>
                      </a:rPr>
                      <a:t>A visual preview of how the attention based RNN works</a:t>
                    </a:r>
                  </a:p>
                </p:txBody>
              </p:sp>
            </mc:Choice>
            <mc:Fallback xmlns="">
              <p:sp>
                <p:nvSpPr>
                  <p:cNvPr id="21" name="Text Box 2">
                    <a:extLst>
                      <a:ext uri="{FF2B5EF4-FFF2-40B4-BE49-F238E27FC236}">
                        <a16:creationId xmlns:a16="http://schemas.microsoft.com/office/drawing/2014/main" id="{AC6ADAC7-B31C-4704-8B03-8A560262B70A}"/>
                      </a:ext>
                    </a:extLst>
                  </p:cNvPr>
                  <p:cNvSpPr txBox="1">
                    <a:spLocks noRot="1" noChangeAspect="1" noMove="1" noResize="1" noEditPoints="1" noAdjustHandles="1" noChangeArrowheads="1" noChangeShapeType="1" noTextEdit="1"/>
                  </p:cNvSpPr>
                  <p:nvPr/>
                </p:nvSpPr>
                <p:spPr bwMode="auto">
                  <a:xfrm>
                    <a:off x="8571346" y="3468134"/>
                    <a:ext cx="3048134" cy="2704651"/>
                  </a:xfrm>
                  <a:prstGeom prst="rect">
                    <a:avLst/>
                  </a:prstGeom>
                  <a:blipFill>
                    <a:blip r:embed="rId5"/>
                    <a:stretch>
                      <a:fillRect l="-2200" t="-1351" b="-3153"/>
                    </a:stretch>
                  </a:blipFill>
                  <a:ln w="9525">
                    <a:noFill/>
                    <a:miter lim="800000"/>
                    <a:headEnd/>
                    <a:tailEnd/>
                  </a:ln>
                </p:spPr>
                <p:txBody>
                  <a:bodyPr/>
                  <a:lstStyle/>
                  <a:p>
                    <a:r>
                      <a:rPr lang="en-US">
                        <a:noFill/>
                      </a:rPr>
                      <a:t> </a:t>
                    </a:r>
                  </a:p>
                </p:txBody>
              </p:sp>
            </mc:Fallback>
          </mc:AlternateContent>
          <p:sp>
            <p:nvSpPr>
              <p:cNvPr id="24" name="Text Box 2">
                <a:extLst>
                  <a:ext uri="{FF2B5EF4-FFF2-40B4-BE49-F238E27FC236}">
                    <a16:creationId xmlns:a16="http://schemas.microsoft.com/office/drawing/2014/main" id="{BFB0AB13-6F89-4E00-B63C-B561B9592916}"/>
                  </a:ext>
                </a:extLst>
              </p:cNvPr>
              <p:cNvSpPr txBox="1">
                <a:spLocks noChangeArrowheads="1"/>
              </p:cNvSpPr>
              <p:nvPr/>
            </p:nvSpPr>
            <p:spPr bwMode="auto">
              <a:xfrm>
                <a:off x="1129869" y="6070162"/>
                <a:ext cx="672804" cy="399405"/>
              </a:xfrm>
              <a:prstGeom prst="rect">
                <a:avLst/>
              </a:prstGeom>
              <a:noFill/>
              <a:ln w="9525">
                <a:noFill/>
                <a:miter lim="800000"/>
                <a:headEnd/>
                <a:tailEnd/>
              </a:ln>
            </p:spPr>
            <p:txBody>
              <a:bodyPr rot="0" vert="horz" wrap="square" lIns="91440" tIns="45720" rIns="91440" bIns="45720" anchor="t" anchorCtr="0">
                <a:spAutoFit/>
              </a:bodyPr>
              <a:lstStyle/>
              <a:p>
                <a:pPr marL="0" marR="0" algn="ctr">
                  <a:lnSpc>
                    <a:spcPct val="107000"/>
                  </a:lnSpc>
                  <a:spcBef>
                    <a:spcPts val="0"/>
                  </a:spcBef>
                  <a:spcAft>
                    <a:spcPts val="800"/>
                  </a:spcAft>
                </a:pPr>
                <a:r>
                  <a:rPr lang="en-US" sz="2000" i="1">
                    <a:effectLst/>
                    <a:latin typeface="Times New Roman" panose="02020603050405020304" pitchFamily="18" charset="0"/>
                    <a:ea typeface="Calibri" panose="020F0502020204030204" pitchFamily="34" charset="0"/>
                    <a:cs typeface="Arial" panose="020B0604020202020204" pitchFamily="34" charset="0"/>
                  </a:rPr>
                  <a:t>left</a:t>
                </a:r>
                <a:endParaRPr lang="en-US" sz="2000" i="1">
                  <a:latin typeface="Times New Roman" panose="02020603050405020304" pitchFamily="18" charset="0"/>
                  <a:ea typeface="Calibri" panose="020F0502020204030204" pitchFamily="34" charset="0"/>
                  <a:cs typeface="Arial" panose="020B0604020202020204" pitchFamily="34" charset="0"/>
                </a:endParaRPr>
              </a:p>
            </p:txBody>
          </p:sp>
          <p:sp>
            <p:nvSpPr>
              <p:cNvPr id="25" name="Text Box 2">
                <a:extLst>
                  <a:ext uri="{FF2B5EF4-FFF2-40B4-BE49-F238E27FC236}">
                    <a16:creationId xmlns:a16="http://schemas.microsoft.com/office/drawing/2014/main" id="{EF7B6F28-07D0-4972-A622-93BA1A0659B1}"/>
                  </a:ext>
                </a:extLst>
              </p:cNvPr>
              <p:cNvSpPr txBox="1">
                <a:spLocks noChangeArrowheads="1"/>
              </p:cNvSpPr>
              <p:nvPr/>
            </p:nvSpPr>
            <p:spPr bwMode="auto">
              <a:xfrm>
                <a:off x="5499396" y="6070161"/>
                <a:ext cx="840444" cy="399405"/>
              </a:xfrm>
              <a:prstGeom prst="rect">
                <a:avLst/>
              </a:prstGeom>
              <a:noFill/>
              <a:ln w="9525">
                <a:noFill/>
                <a:miter lim="800000"/>
                <a:headEnd/>
                <a:tailEnd/>
              </a:ln>
            </p:spPr>
            <p:txBody>
              <a:bodyPr rot="0" vert="horz" wrap="square" lIns="91440" tIns="45720" rIns="91440" bIns="45720" anchor="t" anchorCtr="0">
                <a:spAutoFit/>
              </a:bodyPr>
              <a:lstStyle/>
              <a:p>
                <a:pPr marL="0" marR="0" algn="ctr">
                  <a:lnSpc>
                    <a:spcPct val="107000"/>
                  </a:lnSpc>
                  <a:spcBef>
                    <a:spcPts val="0"/>
                  </a:spcBef>
                  <a:spcAft>
                    <a:spcPts val="800"/>
                  </a:spcAft>
                </a:pPr>
                <a:r>
                  <a:rPr lang="en-US" sz="2000" i="1">
                    <a:effectLst/>
                    <a:latin typeface="Times New Roman" panose="02020603050405020304" pitchFamily="18" charset="0"/>
                    <a:ea typeface="Calibri" panose="020F0502020204030204" pitchFamily="34" charset="0"/>
                    <a:cs typeface="Arial" panose="020B0604020202020204" pitchFamily="34" charset="0"/>
                  </a:rPr>
                  <a:t>right</a:t>
                </a:r>
                <a:endParaRPr lang="en-US" sz="2000" i="1">
                  <a:latin typeface="Times New Roman" panose="02020603050405020304" pitchFamily="18" charset="0"/>
                  <a:ea typeface="Calibri" panose="020F0502020204030204" pitchFamily="34" charset="0"/>
                  <a:cs typeface="Arial" panose="020B0604020202020204" pitchFamily="34" charset="0"/>
                </a:endParaRPr>
              </a:p>
            </p:txBody>
          </p:sp>
        </p:grpSp>
        <p:pic>
          <p:nvPicPr>
            <p:cNvPr id="28" name="Picture 27">
              <a:extLst>
                <a:ext uri="{FF2B5EF4-FFF2-40B4-BE49-F238E27FC236}">
                  <a16:creationId xmlns:a16="http://schemas.microsoft.com/office/drawing/2014/main" id="{D632E2B1-C968-4DF2-AD41-BE9AEEC6734F}"/>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38317" y="3298306"/>
              <a:ext cx="4847307" cy="2874479"/>
            </a:xfrm>
            <a:prstGeom prst="rect">
              <a:avLst/>
            </a:prstGeom>
            <a:noFill/>
            <a:ln>
              <a:noFill/>
            </a:ln>
          </p:spPr>
        </p:pic>
      </p:grpSp>
      <p:sp>
        <p:nvSpPr>
          <p:cNvPr id="29" name="Title 1">
            <a:extLst>
              <a:ext uri="{FF2B5EF4-FFF2-40B4-BE49-F238E27FC236}">
                <a16:creationId xmlns:a16="http://schemas.microsoft.com/office/drawing/2014/main" id="{68246865-3224-4B4B-83B2-CEE6E4EE0475}"/>
              </a:ext>
            </a:extLst>
          </p:cNvPr>
          <p:cNvSpPr txBox="1">
            <a:spLocks/>
          </p:cNvSpPr>
          <p:nvPr/>
        </p:nvSpPr>
        <p:spPr>
          <a:xfrm>
            <a:off x="291960" y="-129589"/>
            <a:ext cx="119000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spc="-300" dirty="0">
                <a:solidFill>
                  <a:srgbClr val="002060"/>
                </a:solidFill>
                <a:latin typeface="Arial" panose="020B0604020202020204" pitchFamily="34" charset="0"/>
                <a:cs typeface="Arial" panose="020B0604020202020204" pitchFamily="34" charset="0"/>
              </a:rPr>
              <a:t>THE ALGORITHM – DEEP ATTENTION BASED RNN</a:t>
            </a:r>
          </a:p>
        </p:txBody>
      </p:sp>
      <p:grpSp>
        <p:nvGrpSpPr>
          <p:cNvPr id="30" name="Group 29">
            <a:extLst>
              <a:ext uri="{FF2B5EF4-FFF2-40B4-BE49-F238E27FC236}">
                <a16:creationId xmlns:a16="http://schemas.microsoft.com/office/drawing/2014/main" id="{1DECFA2C-C946-451F-854A-530E276AD234}"/>
              </a:ext>
            </a:extLst>
          </p:cNvPr>
          <p:cNvGrpSpPr/>
          <p:nvPr/>
        </p:nvGrpSpPr>
        <p:grpSpPr>
          <a:xfrm>
            <a:off x="369647" y="720268"/>
            <a:ext cx="9679228" cy="146306"/>
            <a:chOff x="369651" y="720266"/>
            <a:chExt cx="7091464" cy="186736"/>
          </a:xfrm>
        </p:grpSpPr>
        <p:sp>
          <p:nvSpPr>
            <p:cNvPr id="31" name="Rectangle: Top Corners Rounded 30">
              <a:extLst>
                <a:ext uri="{FF2B5EF4-FFF2-40B4-BE49-F238E27FC236}">
                  <a16:creationId xmlns:a16="http://schemas.microsoft.com/office/drawing/2014/main" id="{2958CDDC-A33E-4B47-8CFB-FA2F7D25A85B}"/>
                </a:ext>
              </a:extLst>
            </p:cNvPr>
            <p:cNvSpPr/>
            <p:nvPr/>
          </p:nvSpPr>
          <p:spPr>
            <a:xfrm>
              <a:off x="369651" y="720266"/>
              <a:ext cx="7091463" cy="184403"/>
            </a:xfrm>
            <a:prstGeom prst="round2SameRect">
              <a:avLst>
                <a:gd name="adj1" fmla="val 0"/>
                <a:gd name="adj2" fmla="val 50000"/>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F88F9E5-C663-4543-B01C-9A57AA4BCBC3}"/>
                </a:ext>
              </a:extLst>
            </p:cNvPr>
            <p:cNvSpPr/>
            <p:nvPr/>
          </p:nvSpPr>
          <p:spPr>
            <a:xfrm>
              <a:off x="729577" y="724123"/>
              <a:ext cx="6731538" cy="182879"/>
            </a:xfrm>
            <a:prstGeom prst="rect">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1914DA41-6C43-4CE5-B452-7601558BCEAD}"/>
              </a:ext>
            </a:extLst>
          </p:cNvPr>
          <p:cNvGrpSpPr>
            <a:grpSpLocks noChangeAspect="1"/>
          </p:cNvGrpSpPr>
          <p:nvPr/>
        </p:nvGrpSpPr>
        <p:grpSpPr>
          <a:xfrm>
            <a:off x="9961566" y="502230"/>
            <a:ext cx="146304" cy="361507"/>
            <a:chOff x="7561699" y="474443"/>
            <a:chExt cx="174785" cy="431880"/>
          </a:xfrm>
        </p:grpSpPr>
        <p:sp>
          <p:nvSpPr>
            <p:cNvPr id="34" name="Oval 33">
              <a:extLst>
                <a:ext uri="{FF2B5EF4-FFF2-40B4-BE49-F238E27FC236}">
                  <a16:creationId xmlns:a16="http://schemas.microsoft.com/office/drawing/2014/main" id="{51D52AAB-E87E-4830-96A9-A04ABCB2A806}"/>
                </a:ext>
              </a:extLst>
            </p:cNvPr>
            <p:cNvSpPr>
              <a:spLocks noChangeAspect="1"/>
            </p:cNvSpPr>
            <p:nvPr/>
          </p:nvSpPr>
          <p:spPr>
            <a:xfrm>
              <a:off x="7561699" y="474443"/>
              <a:ext cx="173736" cy="1737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35" name="Oval 34">
              <a:extLst>
                <a:ext uri="{FF2B5EF4-FFF2-40B4-BE49-F238E27FC236}">
                  <a16:creationId xmlns:a16="http://schemas.microsoft.com/office/drawing/2014/main" id="{55070821-16FE-4DA1-8F01-7936CA25A10E}"/>
                </a:ext>
              </a:extLst>
            </p:cNvPr>
            <p:cNvSpPr>
              <a:spLocks noChangeAspect="1"/>
            </p:cNvSpPr>
            <p:nvPr/>
          </p:nvSpPr>
          <p:spPr>
            <a:xfrm>
              <a:off x="7561699" y="732588"/>
              <a:ext cx="174785" cy="173735"/>
            </a:xfrm>
            <a:prstGeom prst="ellipse">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A7A7A"/>
                </a:solidFill>
              </a:endParaRPr>
            </a:p>
          </p:txBody>
        </p:sp>
      </p:grpSp>
    </p:spTree>
    <p:extLst>
      <p:ext uri="{BB962C8B-B14F-4D97-AF65-F5344CB8AC3E}">
        <p14:creationId xmlns:p14="http://schemas.microsoft.com/office/powerpoint/2010/main" val="1863080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52414E49-59CA-4AB9-9EFA-EA03ECBA0DED}"/>
              </a:ext>
            </a:extLst>
          </p:cNvPr>
          <p:cNvSpPr txBox="1">
            <a:spLocks/>
          </p:cNvSpPr>
          <p:nvPr/>
        </p:nvSpPr>
        <p:spPr>
          <a:xfrm>
            <a:off x="291960" y="-129589"/>
            <a:ext cx="119000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spc="-300" dirty="0">
                <a:solidFill>
                  <a:srgbClr val="002060"/>
                </a:solidFill>
                <a:latin typeface="Arial" panose="020B0604020202020204" pitchFamily="34" charset="0"/>
                <a:cs typeface="Arial" panose="020B0604020202020204" pitchFamily="34" charset="0"/>
              </a:rPr>
              <a:t>THE ALGORITHM – </a:t>
            </a:r>
            <a:r>
              <a:rPr lang="en-US" sz="3600" b="1" spc="-300" dirty="0">
                <a:solidFill>
                  <a:srgbClr val="7030A0"/>
                </a:solidFill>
                <a:latin typeface="Arial" panose="020B0604020202020204" pitchFamily="34" charset="0"/>
                <a:cs typeface="Arial" panose="020B0604020202020204" pitchFamily="34" charset="0"/>
              </a:rPr>
              <a:t>CLASSIFICATION</a:t>
            </a:r>
          </a:p>
        </p:txBody>
      </p:sp>
      <p:sp>
        <p:nvSpPr>
          <p:cNvPr id="4" name="Slide Number Placeholder 3">
            <a:extLst>
              <a:ext uri="{FF2B5EF4-FFF2-40B4-BE49-F238E27FC236}">
                <a16:creationId xmlns:a16="http://schemas.microsoft.com/office/drawing/2014/main" id="{ECFD42C1-778C-44C6-8350-CDD7D52E8B5F}"/>
              </a:ext>
            </a:extLst>
          </p:cNvPr>
          <p:cNvSpPr>
            <a:spLocks noGrp="1"/>
          </p:cNvSpPr>
          <p:nvPr>
            <p:ph type="sldNum" sz="quarter" idx="12"/>
          </p:nvPr>
        </p:nvSpPr>
        <p:spPr/>
        <p:txBody>
          <a:bodyPr vert="horz" lIns="91440" tIns="45720" rIns="91440" bIns="45720" rtlCol="0" anchor="ctr">
            <a:normAutofit/>
          </a:bodyPr>
          <a:lstStyle/>
          <a:p>
            <a:pPr>
              <a:spcAft>
                <a:spcPts val="600"/>
              </a:spcAft>
            </a:pPr>
            <a:fld id="{50BA8BE6-E42A-44D9-BC31-3E17DC50C46A}" type="slidenum">
              <a:rPr lang="en-US" smtClean="0"/>
              <a:pPr>
                <a:spcAft>
                  <a:spcPts val="600"/>
                </a:spcAft>
              </a:pPr>
              <a:t>17</a:t>
            </a:fld>
            <a:endParaRPr lang="en-US"/>
          </a:p>
        </p:txBody>
      </p:sp>
      <p:grpSp>
        <p:nvGrpSpPr>
          <p:cNvPr id="38" name="קבוצה 48">
            <a:extLst>
              <a:ext uri="{FF2B5EF4-FFF2-40B4-BE49-F238E27FC236}">
                <a16:creationId xmlns:a16="http://schemas.microsoft.com/office/drawing/2014/main" id="{BF23A5C1-96B3-4F33-8AD8-1BA1C36D2C41}"/>
              </a:ext>
            </a:extLst>
          </p:cNvPr>
          <p:cNvGrpSpPr/>
          <p:nvPr/>
        </p:nvGrpSpPr>
        <p:grpSpPr>
          <a:xfrm>
            <a:off x="1926" y="1871737"/>
            <a:ext cx="12506003" cy="3908578"/>
            <a:chOff x="0" y="0"/>
            <a:chExt cx="7128670" cy="2048897"/>
          </a:xfrm>
        </p:grpSpPr>
        <p:pic>
          <p:nvPicPr>
            <p:cNvPr id="39" name="Picture 38">
              <a:extLst>
                <a:ext uri="{FF2B5EF4-FFF2-40B4-BE49-F238E27FC236}">
                  <a16:creationId xmlns:a16="http://schemas.microsoft.com/office/drawing/2014/main" id="{017A8237-18CD-4D26-9FD8-B8D963BB2BF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3223"/>
            <a:stretch/>
          </p:blipFill>
          <p:spPr bwMode="auto">
            <a:xfrm>
              <a:off x="119270" y="0"/>
              <a:ext cx="6686550" cy="1638300"/>
            </a:xfrm>
            <a:prstGeom prst="rect">
              <a:avLst/>
            </a:prstGeom>
            <a:noFill/>
            <a:ln>
              <a:noFill/>
            </a:ln>
          </p:spPr>
        </p:pic>
        <p:sp>
          <p:nvSpPr>
            <p:cNvPr id="40" name="Text Box 2">
              <a:extLst>
                <a:ext uri="{FF2B5EF4-FFF2-40B4-BE49-F238E27FC236}">
                  <a16:creationId xmlns:a16="http://schemas.microsoft.com/office/drawing/2014/main" id="{5D4D0944-45C5-4398-8841-FAB249A3F194}"/>
                </a:ext>
              </a:extLst>
            </p:cNvPr>
            <p:cNvSpPr txBox="1">
              <a:spLocks noChangeArrowheads="1"/>
            </p:cNvSpPr>
            <p:nvPr/>
          </p:nvSpPr>
          <p:spPr bwMode="auto">
            <a:xfrm>
              <a:off x="985962" y="1614116"/>
              <a:ext cx="1365731" cy="213690"/>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Arial" panose="020B0604020202020204" pitchFamily="34" charset="0"/>
                </a:rPr>
                <a:t>Construction of Post Series</a:t>
              </a:r>
              <a:endParaRPr lang="en-US" sz="2400">
                <a:effectLst/>
                <a:latin typeface="Calibri" panose="020F0502020204030204" pitchFamily="34" charset="0"/>
                <a:ea typeface="Calibri" panose="020F0502020204030204" pitchFamily="34" charset="0"/>
                <a:cs typeface="Arial" panose="020B0604020202020204" pitchFamily="34" charset="0"/>
              </a:endParaRPr>
            </a:p>
          </p:txBody>
        </p:sp>
        <p:sp>
          <p:nvSpPr>
            <p:cNvPr id="41" name="Text Box 2">
              <a:extLst>
                <a:ext uri="{FF2B5EF4-FFF2-40B4-BE49-F238E27FC236}">
                  <a16:creationId xmlns:a16="http://schemas.microsoft.com/office/drawing/2014/main" id="{14C02771-08BC-49DA-9BFD-5EBC7D78B7F9}"/>
                </a:ext>
              </a:extLst>
            </p:cNvPr>
            <p:cNvSpPr txBox="1">
              <a:spLocks noChangeArrowheads="1"/>
            </p:cNvSpPr>
            <p:nvPr/>
          </p:nvSpPr>
          <p:spPr bwMode="auto">
            <a:xfrm>
              <a:off x="0" y="1617761"/>
              <a:ext cx="1181589" cy="213690"/>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Arial" panose="020B0604020202020204" pitchFamily="34" charset="0"/>
                </a:rPr>
                <a:t>Different Posts</a:t>
              </a:r>
              <a:endParaRPr lang="en-US" sz="1100">
                <a:effectLst/>
                <a:latin typeface="Calibri" panose="020F0502020204030204" pitchFamily="34" charset="0"/>
                <a:ea typeface="Calibri" panose="020F0502020204030204" pitchFamily="34" charset="0"/>
                <a:cs typeface="Arial" panose="020B0604020202020204" pitchFamily="34" charset="0"/>
              </a:endParaRPr>
            </a:p>
          </p:txBody>
        </p:sp>
        <p:sp>
          <p:nvSpPr>
            <p:cNvPr id="42" name="Text Box 2">
              <a:extLst>
                <a:ext uri="{FF2B5EF4-FFF2-40B4-BE49-F238E27FC236}">
                  <a16:creationId xmlns:a16="http://schemas.microsoft.com/office/drawing/2014/main" id="{66CF49EE-5197-4075-B979-F8C2CCAE496D}"/>
                </a:ext>
              </a:extLst>
            </p:cNvPr>
            <p:cNvSpPr txBox="1">
              <a:spLocks noChangeArrowheads="1"/>
            </p:cNvSpPr>
            <p:nvPr/>
          </p:nvSpPr>
          <p:spPr bwMode="auto">
            <a:xfrm>
              <a:off x="5494351" y="1502797"/>
              <a:ext cx="671297" cy="546100"/>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Arial" panose="020B0604020202020204" pitchFamily="34" charset="0"/>
                </a:rPr>
                <a:t>Additional</a:t>
              </a:r>
              <a:br>
                <a:rPr lang="en-US" sz="1200">
                  <a:effectLst/>
                  <a:latin typeface="Times New Roman" panose="02020603050405020304" pitchFamily="18" charset="0"/>
                  <a:ea typeface="Calibri" panose="020F0502020204030204" pitchFamily="34" charset="0"/>
                  <a:cs typeface="Arial" panose="020B0604020202020204" pitchFamily="34" charset="0"/>
                </a:rPr>
              </a:br>
              <a:r>
                <a:rPr lang="en-US" sz="1200">
                  <a:effectLst/>
                  <a:latin typeface="Times New Roman" panose="02020603050405020304" pitchFamily="18" charset="0"/>
                  <a:ea typeface="Calibri" panose="020F0502020204030204" pitchFamily="34" charset="0"/>
                  <a:cs typeface="Arial" panose="020B0604020202020204" pitchFamily="34" charset="0"/>
                </a:rPr>
                <a:t>Hidden</a:t>
              </a:r>
              <a:br>
                <a:rPr lang="en-US" sz="1200">
                  <a:effectLst/>
                  <a:latin typeface="Times New Roman" panose="02020603050405020304" pitchFamily="18" charset="0"/>
                  <a:ea typeface="Calibri" panose="020F0502020204030204" pitchFamily="34" charset="0"/>
                  <a:cs typeface="Arial" panose="020B0604020202020204" pitchFamily="34" charset="0"/>
                </a:rPr>
              </a:br>
              <a:r>
                <a:rPr lang="en-US" sz="1200">
                  <a:effectLst/>
                  <a:latin typeface="Times New Roman" panose="02020603050405020304" pitchFamily="18" charset="0"/>
                  <a:ea typeface="Calibri" panose="020F0502020204030204" pitchFamily="34" charset="0"/>
                  <a:cs typeface="Arial" panose="020B0604020202020204" pitchFamily="34" charset="0"/>
                </a:rPr>
                <a:t>Layer</a:t>
              </a:r>
              <a:endParaRPr lang="en-US" sz="2400">
                <a:effectLst/>
                <a:latin typeface="Calibri" panose="020F0502020204030204" pitchFamily="34" charset="0"/>
                <a:ea typeface="Calibri" panose="020F0502020204030204" pitchFamily="34" charset="0"/>
                <a:cs typeface="Arial" panose="020B0604020202020204" pitchFamily="34" charset="0"/>
              </a:endParaRPr>
            </a:p>
          </p:txBody>
        </p:sp>
        <p:sp>
          <p:nvSpPr>
            <p:cNvPr id="43" name="Text Box 2">
              <a:extLst>
                <a:ext uri="{FF2B5EF4-FFF2-40B4-BE49-F238E27FC236}">
                  <a16:creationId xmlns:a16="http://schemas.microsoft.com/office/drawing/2014/main" id="{47861D5F-9070-4A1C-9FD0-AE368D291E07}"/>
                </a:ext>
              </a:extLst>
            </p:cNvPr>
            <p:cNvSpPr txBox="1">
              <a:spLocks noChangeArrowheads="1"/>
            </p:cNvSpPr>
            <p:nvPr/>
          </p:nvSpPr>
          <p:spPr bwMode="auto">
            <a:xfrm>
              <a:off x="5947576" y="1510748"/>
              <a:ext cx="1181094" cy="510485"/>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Arial" panose="020B0604020202020204" pitchFamily="34" charset="0"/>
                </a:rPr>
                <a:t>Classified as</a:t>
              </a:r>
              <a:br>
                <a:rPr lang="en-US" sz="1200">
                  <a:effectLst/>
                  <a:latin typeface="Times New Roman" panose="02020603050405020304" pitchFamily="18" charset="0"/>
                  <a:ea typeface="Calibri" panose="020F0502020204030204" pitchFamily="34" charset="0"/>
                  <a:cs typeface="Arial" panose="020B0604020202020204" pitchFamily="34" charset="0"/>
                </a:rPr>
              </a:br>
              <a:r>
                <a:rPr lang="en-US" sz="1200">
                  <a:effectLst/>
                  <a:latin typeface="Times New Roman" panose="02020603050405020304" pitchFamily="18" charset="0"/>
                  <a:ea typeface="Calibri" panose="020F0502020204030204" pitchFamily="34" charset="0"/>
                  <a:cs typeface="Arial" panose="020B0604020202020204" pitchFamily="34" charset="0"/>
                </a:rPr>
                <a:t>Rumor or</a:t>
              </a:r>
              <a:br>
                <a:rPr lang="en-US" sz="1200">
                  <a:effectLst/>
                  <a:latin typeface="Times New Roman" panose="02020603050405020304" pitchFamily="18" charset="0"/>
                  <a:ea typeface="Calibri" panose="020F0502020204030204" pitchFamily="34" charset="0"/>
                  <a:cs typeface="Arial" panose="020B0604020202020204" pitchFamily="34" charset="0"/>
                </a:rPr>
              </a:br>
              <a:r>
                <a:rPr lang="en-US" sz="1200">
                  <a:effectLst/>
                  <a:latin typeface="Times New Roman" panose="02020603050405020304" pitchFamily="18" charset="0"/>
                  <a:ea typeface="Calibri" panose="020F0502020204030204" pitchFamily="34" charset="0"/>
                  <a:cs typeface="Arial" panose="020B0604020202020204" pitchFamily="34" charset="0"/>
                </a:rPr>
                <a:t>Non-rumor</a:t>
              </a:r>
              <a:endParaRPr lang="en-US" sz="2400">
                <a:effectLst/>
                <a:latin typeface="Calibri" panose="020F0502020204030204" pitchFamily="34" charset="0"/>
                <a:ea typeface="Calibri" panose="020F0502020204030204" pitchFamily="34" charset="0"/>
                <a:cs typeface="Arial" panose="020B0604020202020204" pitchFamily="34" charset="0"/>
              </a:endParaRPr>
            </a:p>
          </p:txBody>
        </p:sp>
        <p:sp>
          <p:nvSpPr>
            <p:cNvPr id="44" name="Text Box 2">
              <a:extLst>
                <a:ext uri="{FF2B5EF4-FFF2-40B4-BE49-F238E27FC236}">
                  <a16:creationId xmlns:a16="http://schemas.microsoft.com/office/drawing/2014/main" id="{CDFB6D90-C657-4DDF-89F2-D2EEAFAA90BA}"/>
                </a:ext>
              </a:extLst>
            </p:cNvPr>
            <p:cNvSpPr txBox="1">
              <a:spLocks noChangeArrowheads="1"/>
            </p:cNvSpPr>
            <p:nvPr/>
          </p:nvSpPr>
          <p:spPr bwMode="auto">
            <a:xfrm>
              <a:off x="2735249" y="1606165"/>
              <a:ext cx="1846697" cy="213690"/>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Arial" panose="020B0604020202020204" pitchFamily="34" charset="0"/>
                </a:rPr>
                <a:t>Deep Attention Based Neural Network</a:t>
              </a:r>
              <a:endParaRPr lang="en-US" sz="2400">
                <a:effectLst/>
                <a:latin typeface="Calibri" panose="020F0502020204030204" pitchFamily="34" charset="0"/>
                <a:ea typeface="Calibri" panose="020F0502020204030204" pitchFamily="34" charset="0"/>
                <a:cs typeface="Arial" panose="020B0604020202020204" pitchFamily="34" charset="0"/>
              </a:endParaRPr>
            </a:p>
          </p:txBody>
        </p:sp>
        <p:sp>
          <p:nvSpPr>
            <p:cNvPr id="45" name="Text Box 2">
              <a:extLst>
                <a:ext uri="{FF2B5EF4-FFF2-40B4-BE49-F238E27FC236}">
                  <a16:creationId xmlns:a16="http://schemas.microsoft.com/office/drawing/2014/main" id="{0F8F9EA9-90C8-43A9-843C-3F26C3699595}"/>
                </a:ext>
              </a:extLst>
            </p:cNvPr>
            <p:cNvSpPr txBox="1">
              <a:spLocks noChangeArrowheads="1"/>
            </p:cNvSpPr>
            <p:nvPr/>
          </p:nvSpPr>
          <p:spPr bwMode="auto">
            <a:xfrm>
              <a:off x="4715124" y="1518699"/>
              <a:ext cx="1181094" cy="368024"/>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Arial" panose="020B0604020202020204" pitchFamily="34" charset="0"/>
                </a:rPr>
                <a:t>Latent</a:t>
              </a:r>
              <a:br>
                <a:rPr lang="en-US" sz="1200">
                  <a:effectLst/>
                  <a:latin typeface="Times New Roman" panose="02020603050405020304" pitchFamily="18" charset="0"/>
                  <a:ea typeface="Calibri" panose="020F0502020204030204" pitchFamily="34" charset="0"/>
                  <a:cs typeface="Arial" panose="020B0604020202020204" pitchFamily="34" charset="0"/>
                </a:rPr>
              </a:br>
              <a:r>
                <a:rPr lang="en-US" sz="1200">
                  <a:effectLst/>
                  <a:latin typeface="Times New Roman" panose="02020603050405020304" pitchFamily="18" charset="0"/>
                  <a:ea typeface="Calibri" panose="020F0502020204030204" pitchFamily="34" charset="0"/>
                  <a:cs typeface="Arial" panose="020B0604020202020204" pitchFamily="34" charset="0"/>
                </a:rPr>
                <a:t>Representations</a:t>
              </a:r>
              <a:endParaRPr lang="en-US" sz="2400">
                <a:effectLst/>
                <a:latin typeface="Calibri" panose="020F0502020204030204" pitchFamily="34" charset="0"/>
                <a:ea typeface="Calibri" panose="020F0502020204030204" pitchFamily="34" charset="0"/>
                <a:cs typeface="Arial" panose="020B0604020202020204" pitchFamily="34" charset="0"/>
              </a:endParaRPr>
            </a:p>
          </p:txBody>
        </p:sp>
      </p:grpSp>
      <p:grpSp>
        <p:nvGrpSpPr>
          <p:cNvPr id="24" name="Group 23">
            <a:extLst>
              <a:ext uri="{FF2B5EF4-FFF2-40B4-BE49-F238E27FC236}">
                <a16:creationId xmlns:a16="http://schemas.microsoft.com/office/drawing/2014/main" id="{D2129905-C5B1-463B-B7E5-056D7559CC83}"/>
              </a:ext>
            </a:extLst>
          </p:cNvPr>
          <p:cNvGrpSpPr/>
          <p:nvPr/>
        </p:nvGrpSpPr>
        <p:grpSpPr>
          <a:xfrm>
            <a:off x="121920" y="1278646"/>
            <a:ext cx="11848606" cy="4132376"/>
            <a:chOff x="121920" y="982550"/>
            <a:chExt cx="11848606" cy="4132376"/>
          </a:xfrm>
        </p:grpSpPr>
        <p:grpSp>
          <p:nvGrpSpPr>
            <p:cNvPr id="25" name="Group 24">
              <a:extLst>
                <a:ext uri="{FF2B5EF4-FFF2-40B4-BE49-F238E27FC236}">
                  <a16:creationId xmlns:a16="http://schemas.microsoft.com/office/drawing/2014/main" id="{ED45B670-4DDB-4DB0-A296-22340DCAE507}"/>
                </a:ext>
              </a:extLst>
            </p:cNvPr>
            <p:cNvGrpSpPr/>
            <p:nvPr/>
          </p:nvGrpSpPr>
          <p:grpSpPr>
            <a:xfrm>
              <a:off x="121920" y="982550"/>
              <a:ext cx="1872343" cy="4132376"/>
              <a:chOff x="121920" y="982550"/>
              <a:chExt cx="1872343" cy="4132376"/>
            </a:xfrm>
          </p:grpSpPr>
          <p:sp>
            <p:nvSpPr>
              <p:cNvPr id="35" name="TextBox 34">
                <a:extLst>
                  <a:ext uri="{FF2B5EF4-FFF2-40B4-BE49-F238E27FC236}">
                    <a16:creationId xmlns:a16="http://schemas.microsoft.com/office/drawing/2014/main" id="{76AB8112-A387-4A30-AB49-C54584814B47}"/>
                  </a:ext>
                </a:extLst>
              </p:cNvPr>
              <p:cNvSpPr txBox="1"/>
              <p:nvPr/>
            </p:nvSpPr>
            <p:spPr>
              <a:xfrm>
                <a:off x="892821" y="982550"/>
                <a:ext cx="330540" cy="769441"/>
              </a:xfrm>
              <a:prstGeom prst="rect">
                <a:avLst/>
              </a:prstGeom>
              <a:noFill/>
            </p:spPr>
            <p:txBody>
              <a:bodyPr wrap="none" rtlCol="0">
                <a:spAutoFit/>
              </a:bodyPr>
              <a:lstStyle/>
              <a:p>
                <a:r>
                  <a:rPr lang="en-US" sz="4400">
                    <a:solidFill>
                      <a:srgbClr val="00B050"/>
                    </a:solidFill>
                    <a:latin typeface="Antonio" panose="02000503000000000000" pitchFamily="2" charset="0"/>
                  </a:rPr>
                  <a:t>I</a:t>
                </a:r>
              </a:p>
            </p:txBody>
          </p:sp>
          <p:sp>
            <p:nvSpPr>
              <p:cNvPr id="36" name="Rectangle: Rounded Corners 35">
                <a:extLst>
                  <a:ext uri="{FF2B5EF4-FFF2-40B4-BE49-F238E27FC236}">
                    <a16:creationId xmlns:a16="http://schemas.microsoft.com/office/drawing/2014/main" id="{2B4CAF7B-A694-4CD1-B5DC-AEA48265AD78}"/>
                  </a:ext>
                </a:extLst>
              </p:cNvPr>
              <p:cNvSpPr/>
              <p:nvPr/>
            </p:nvSpPr>
            <p:spPr>
              <a:xfrm>
                <a:off x="121920" y="982550"/>
                <a:ext cx="1872343" cy="4132376"/>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3517D518-0E56-409C-A431-C41090B37199}"/>
                </a:ext>
              </a:extLst>
            </p:cNvPr>
            <p:cNvGrpSpPr/>
            <p:nvPr/>
          </p:nvGrpSpPr>
          <p:grpSpPr>
            <a:xfrm>
              <a:off x="2041776" y="982550"/>
              <a:ext cx="1872343" cy="4132376"/>
              <a:chOff x="2041776" y="982550"/>
              <a:chExt cx="1872343" cy="4132376"/>
            </a:xfrm>
          </p:grpSpPr>
          <p:sp>
            <p:nvSpPr>
              <p:cNvPr id="33" name="TextBox 32">
                <a:extLst>
                  <a:ext uri="{FF2B5EF4-FFF2-40B4-BE49-F238E27FC236}">
                    <a16:creationId xmlns:a16="http://schemas.microsoft.com/office/drawing/2014/main" id="{CE21E11F-C566-4CF9-9866-7D3CEC9D4EB0}"/>
                  </a:ext>
                </a:extLst>
              </p:cNvPr>
              <p:cNvSpPr txBox="1"/>
              <p:nvPr/>
            </p:nvSpPr>
            <p:spPr>
              <a:xfrm>
                <a:off x="2739741" y="982550"/>
                <a:ext cx="476412" cy="769441"/>
              </a:xfrm>
              <a:prstGeom prst="rect">
                <a:avLst/>
              </a:prstGeom>
              <a:noFill/>
            </p:spPr>
            <p:txBody>
              <a:bodyPr wrap="none" rtlCol="0">
                <a:spAutoFit/>
              </a:bodyPr>
              <a:lstStyle/>
              <a:p>
                <a:r>
                  <a:rPr lang="en-US" sz="4400">
                    <a:solidFill>
                      <a:srgbClr val="00B0F0"/>
                    </a:solidFill>
                    <a:latin typeface="Antonio" panose="02000503000000000000" pitchFamily="2" charset="0"/>
                  </a:rPr>
                  <a:t>II</a:t>
                </a:r>
              </a:p>
            </p:txBody>
          </p:sp>
          <p:sp>
            <p:nvSpPr>
              <p:cNvPr id="34" name="Rectangle: Rounded Corners 33">
                <a:extLst>
                  <a:ext uri="{FF2B5EF4-FFF2-40B4-BE49-F238E27FC236}">
                    <a16:creationId xmlns:a16="http://schemas.microsoft.com/office/drawing/2014/main" id="{35B48D07-8D58-47BC-B8B0-1E5E3947DB81}"/>
                  </a:ext>
                </a:extLst>
              </p:cNvPr>
              <p:cNvSpPr/>
              <p:nvPr/>
            </p:nvSpPr>
            <p:spPr>
              <a:xfrm>
                <a:off x="2041776" y="982550"/>
                <a:ext cx="1872343" cy="4132376"/>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grpSp>
        <p:grpSp>
          <p:nvGrpSpPr>
            <p:cNvPr id="27" name="Group 26">
              <a:extLst>
                <a:ext uri="{FF2B5EF4-FFF2-40B4-BE49-F238E27FC236}">
                  <a16:creationId xmlns:a16="http://schemas.microsoft.com/office/drawing/2014/main" id="{96DA3C83-2F60-44AF-B24A-C9F281CAD576}"/>
                </a:ext>
              </a:extLst>
            </p:cNvPr>
            <p:cNvGrpSpPr/>
            <p:nvPr/>
          </p:nvGrpSpPr>
          <p:grpSpPr>
            <a:xfrm>
              <a:off x="3953724" y="982550"/>
              <a:ext cx="4789682" cy="4132376"/>
              <a:chOff x="3953724" y="982550"/>
              <a:chExt cx="4789682" cy="4132376"/>
            </a:xfrm>
          </p:grpSpPr>
          <p:sp>
            <p:nvSpPr>
              <p:cNvPr id="31" name="TextBox 30">
                <a:extLst>
                  <a:ext uri="{FF2B5EF4-FFF2-40B4-BE49-F238E27FC236}">
                    <a16:creationId xmlns:a16="http://schemas.microsoft.com/office/drawing/2014/main" id="{B341A2D1-1B93-454B-8907-AEFB3D019273}"/>
                  </a:ext>
                </a:extLst>
              </p:cNvPr>
              <p:cNvSpPr txBox="1"/>
              <p:nvPr/>
            </p:nvSpPr>
            <p:spPr>
              <a:xfrm>
                <a:off x="6037422" y="982550"/>
                <a:ext cx="622286" cy="769441"/>
              </a:xfrm>
              <a:prstGeom prst="rect">
                <a:avLst/>
              </a:prstGeom>
              <a:noFill/>
            </p:spPr>
            <p:txBody>
              <a:bodyPr wrap="none" rtlCol="0">
                <a:spAutoFit/>
              </a:bodyPr>
              <a:lstStyle/>
              <a:p>
                <a:r>
                  <a:rPr lang="en-US" sz="4400">
                    <a:solidFill>
                      <a:srgbClr val="002060"/>
                    </a:solidFill>
                    <a:latin typeface="Antonio" panose="02000503000000000000" pitchFamily="2" charset="0"/>
                  </a:rPr>
                  <a:t>III</a:t>
                </a:r>
              </a:p>
            </p:txBody>
          </p:sp>
          <p:sp>
            <p:nvSpPr>
              <p:cNvPr id="32" name="Rectangle: Rounded Corners 31">
                <a:extLst>
                  <a:ext uri="{FF2B5EF4-FFF2-40B4-BE49-F238E27FC236}">
                    <a16:creationId xmlns:a16="http://schemas.microsoft.com/office/drawing/2014/main" id="{5781A5AA-91B6-4E0C-B097-70A5D3B0C2A9}"/>
                  </a:ext>
                </a:extLst>
              </p:cNvPr>
              <p:cNvSpPr/>
              <p:nvPr/>
            </p:nvSpPr>
            <p:spPr>
              <a:xfrm>
                <a:off x="3953724" y="982550"/>
                <a:ext cx="4789682" cy="4132376"/>
              </a:xfrm>
              <a:prstGeom prst="roundRect">
                <a:avLst>
                  <a:gd name="adj" fmla="val 6762"/>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grpSp>
        <p:grpSp>
          <p:nvGrpSpPr>
            <p:cNvPr id="28" name="Group 27">
              <a:extLst>
                <a:ext uri="{FF2B5EF4-FFF2-40B4-BE49-F238E27FC236}">
                  <a16:creationId xmlns:a16="http://schemas.microsoft.com/office/drawing/2014/main" id="{18127041-059E-4E9F-A1FD-0337F809F9E1}"/>
                </a:ext>
              </a:extLst>
            </p:cNvPr>
            <p:cNvGrpSpPr/>
            <p:nvPr/>
          </p:nvGrpSpPr>
          <p:grpSpPr>
            <a:xfrm>
              <a:off x="8783012" y="982550"/>
              <a:ext cx="3187514" cy="4132376"/>
              <a:chOff x="8783012" y="982550"/>
              <a:chExt cx="3187514" cy="4132376"/>
            </a:xfrm>
          </p:grpSpPr>
          <p:sp>
            <p:nvSpPr>
              <p:cNvPr id="29" name="TextBox 28">
                <a:extLst>
                  <a:ext uri="{FF2B5EF4-FFF2-40B4-BE49-F238E27FC236}">
                    <a16:creationId xmlns:a16="http://schemas.microsoft.com/office/drawing/2014/main" id="{E686809C-E543-4009-AF1F-712EF755AC21}"/>
                  </a:ext>
                </a:extLst>
              </p:cNvPr>
              <p:cNvSpPr txBox="1"/>
              <p:nvPr/>
            </p:nvSpPr>
            <p:spPr>
              <a:xfrm>
                <a:off x="10084862" y="982550"/>
                <a:ext cx="583814" cy="769441"/>
              </a:xfrm>
              <a:prstGeom prst="rect">
                <a:avLst/>
              </a:prstGeom>
              <a:noFill/>
            </p:spPr>
            <p:txBody>
              <a:bodyPr wrap="none" rtlCol="0">
                <a:spAutoFit/>
              </a:bodyPr>
              <a:lstStyle/>
              <a:p>
                <a:r>
                  <a:rPr lang="en-US" sz="4400">
                    <a:solidFill>
                      <a:srgbClr val="7030A0"/>
                    </a:solidFill>
                    <a:latin typeface="Antonio" panose="02000503000000000000" pitchFamily="2" charset="0"/>
                  </a:rPr>
                  <a:t>IV</a:t>
                </a:r>
              </a:p>
            </p:txBody>
          </p:sp>
          <p:sp>
            <p:nvSpPr>
              <p:cNvPr id="30" name="Rectangle: Rounded Corners 29">
                <a:extLst>
                  <a:ext uri="{FF2B5EF4-FFF2-40B4-BE49-F238E27FC236}">
                    <a16:creationId xmlns:a16="http://schemas.microsoft.com/office/drawing/2014/main" id="{8B75E964-4E50-434C-A2F3-B94112D2ACB1}"/>
                  </a:ext>
                </a:extLst>
              </p:cNvPr>
              <p:cNvSpPr/>
              <p:nvPr/>
            </p:nvSpPr>
            <p:spPr>
              <a:xfrm>
                <a:off x="8783012" y="982550"/>
                <a:ext cx="3187514" cy="4132376"/>
              </a:xfrm>
              <a:prstGeom prst="roundRect">
                <a:avLst>
                  <a:gd name="adj" fmla="val 7743"/>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grpSp>
      </p:grpSp>
      <p:sp>
        <p:nvSpPr>
          <p:cNvPr id="46" name="Rectangle: Rounded Corners 45">
            <a:extLst>
              <a:ext uri="{FF2B5EF4-FFF2-40B4-BE49-F238E27FC236}">
                <a16:creationId xmlns:a16="http://schemas.microsoft.com/office/drawing/2014/main" id="{D2F37B37-EC43-4FA5-8E9B-BD9C0940D1CA}"/>
              </a:ext>
            </a:extLst>
          </p:cNvPr>
          <p:cNvSpPr/>
          <p:nvPr/>
        </p:nvSpPr>
        <p:spPr>
          <a:xfrm>
            <a:off x="85816" y="1238250"/>
            <a:ext cx="8689493" cy="4210872"/>
          </a:xfrm>
          <a:prstGeom prst="roundRect">
            <a:avLst>
              <a:gd name="adj" fmla="val 7491"/>
            </a:avLst>
          </a:prstGeom>
          <a:solidFill>
            <a:schemeClr val="bg1">
              <a:lumMod val="85000"/>
              <a:alpha val="70000"/>
            </a:schemeClr>
          </a:solidFill>
          <a:ln w="38100">
            <a:solidFill>
              <a:schemeClr val="bg1">
                <a:lumMod val="85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grpSp>
        <p:nvGrpSpPr>
          <p:cNvPr id="48" name="Group 47">
            <a:extLst>
              <a:ext uri="{FF2B5EF4-FFF2-40B4-BE49-F238E27FC236}">
                <a16:creationId xmlns:a16="http://schemas.microsoft.com/office/drawing/2014/main" id="{752F4557-978C-4A0B-BC12-64C7E0D48EAE}"/>
              </a:ext>
            </a:extLst>
          </p:cNvPr>
          <p:cNvGrpSpPr/>
          <p:nvPr/>
        </p:nvGrpSpPr>
        <p:grpSpPr>
          <a:xfrm>
            <a:off x="369647" y="720268"/>
            <a:ext cx="7082078" cy="146306"/>
            <a:chOff x="369651" y="720266"/>
            <a:chExt cx="7091464" cy="186736"/>
          </a:xfrm>
        </p:grpSpPr>
        <p:sp>
          <p:nvSpPr>
            <p:cNvPr id="49" name="Rectangle: Top Corners Rounded 48">
              <a:extLst>
                <a:ext uri="{FF2B5EF4-FFF2-40B4-BE49-F238E27FC236}">
                  <a16:creationId xmlns:a16="http://schemas.microsoft.com/office/drawing/2014/main" id="{C944B7ED-CEC2-4F33-8B87-D474D430275F}"/>
                </a:ext>
              </a:extLst>
            </p:cNvPr>
            <p:cNvSpPr/>
            <p:nvPr/>
          </p:nvSpPr>
          <p:spPr>
            <a:xfrm>
              <a:off x="369651" y="720266"/>
              <a:ext cx="7091463" cy="184403"/>
            </a:xfrm>
            <a:prstGeom prst="round2SameRect">
              <a:avLst>
                <a:gd name="adj1" fmla="val 0"/>
                <a:gd name="adj2" fmla="val 50000"/>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D4980626-3168-4F3D-82B8-B91CC87EC537}"/>
                </a:ext>
              </a:extLst>
            </p:cNvPr>
            <p:cNvSpPr/>
            <p:nvPr/>
          </p:nvSpPr>
          <p:spPr>
            <a:xfrm>
              <a:off x="729577" y="724123"/>
              <a:ext cx="6731538" cy="182879"/>
            </a:xfrm>
            <a:prstGeom prst="rect">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6A1E9596-1DC2-46D5-AE26-E18FD334E658}"/>
              </a:ext>
            </a:extLst>
          </p:cNvPr>
          <p:cNvGrpSpPr>
            <a:grpSpLocks noChangeAspect="1"/>
          </p:cNvGrpSpPr>
          <p:nvPr/>
        </p:nvGrpSpPr>
        <p:grpSpPr>
          <a:xfrm>
            <a:off x="7373941" y="505405"/>
            <a:ext cx="146304" cy="361507"/>
            <a:chOff x="7561699" y="474443"/>
            <a:chExt cx="174785" cy="431880"/>
          </a:xfrm>
        </p:grpSpPr>
        <p:sp>
          <p:nvSpPr>
            <p:cNvPr id="52" name="Oval 51">
              <a:extLst>
                <a:ext uri="{FF2B5EF4-FFF2-40B4-BE49-F238E27FC236}">
                  <a16:creationId xmlns:a16="http://schemas.microsoft.com/office/drawing/2014/main" id="{882E3686-45E6-4E41-B97D-D55448E1C5AA}"/>
                </a:ext>
              </a:extLst>
            </p:cNvPr>
            <p:cNvSpPr>
              <a:spLocks noChangeAspect="1"/>
            </p:cNvSpPr>
            <p:nvPr/>
          </p:nvSpPr>
          <p:spPr>
            <a:xfrm>
              <a:off x="7561699" y="474443"/>
              <a:ext cx="173736" cy="17373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53" name="Oval 52">
              <a:extLst>
                <a:ext uri="{FF2B5EF4-FFF2-40B4-BE49-F238E27FC236}">
                  <a16:creationId xmlns:a16="http://schemas.microsoft.com/office/drawing/2014/main" id="{A9AB438F-D1A9-459E-9646-C030EAE64548}"/>
                </a:ext>
              </a:extLst>
            </p:cNvPr>
            <p:cNvSpPr>
              <a:spLocks noChangeAspect="1"/>
            </p:cNvSpPr>
            <p:nvPr/>
          </p:nvSpPr>
          <p:spPr>
            <a:xfrm>
              <a:off x="7561699" y="732588"/>
              <a:ext cx="174785" cy="173735"/>
            </a:xfrm>
            <a:prstGeom prst="ellipse">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A7A7A"/>
                </a:solidFill>
              </a:endParaRPr>
            </a:p>
          </p:txBody>
        </p:sp>
      </p:grpSp>
    </p:spTree>
    <p:extLst>
      <p:ext uri="{BB962C8B-B14F-4D97-AF65-F5344CB8AC3E}">
        <p14:creationId xmlns:p14="http://schemas.microsoft.com/office/powerpoint/2010/main" val="1253993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CFD42C1-778C-44C6-8350-CDD7D52E8B5F}"/>
              </a:ext>
            </a:extLst>
          </p:cNvPr>
          <p:cNvSpPr>
            <a:spLocks noGrp="1"/>
          </p:cNvSpPr>
          <p:nvPr>
            <p:ph type="sldNum" sz="quarter" idx="12"/>
          </p:nvPr>
        </p:nvSpPr>
        <p:spPr/>
        <p:txBody>
          <a:bodyPr vert="horz" lIns="91440" tIns="45720" rIns="91440" bIns="45720" rtlCol="0" anchor="ctr">
            <a:normAutofit/>
          </a:bodyPr>
          <a:lstStyle/>
          <a:p>
            <a:pPr>
              <a:spcAft>
                <a:spcPts val="600"/>
              </a:spcAft>
            </a:pPr>
            <a:fld id="{50BA8BE6-E42A-44D9-BC31-3E17DC50C46A}" type="slidenum">
              <a:rPr lang="en-US" smtClean="0"/>
              <a:pPr>
                <a:spcAft>
                  <a:spcPts val="600"/>
                </a:spcAft>
              </a:pPr>
              <a:t>18</a:t>
            </a:fld>
            <a:endParaRPr lang="en-US"/>
          </a:p>
        </p:txBody>
      </p:sp>
      <p:grpSp>
        <p:nvGrpSpPr>
          <p:cNvPr id="18" name="Group 17">
            <a:extLst>
              <a:ext uri="{FF2B5EF4-FFF2-40B4-BE49-F238E27FC236}">
                <a16:creationId xmlns:a16="http://schemas.microsoft.com/office/drawing/2014/main" id="{BF42577E-BE9F-4E63-88F9-F27E2A36757B}"/>
              </a:ext>
            </a:extLst>
          </p:cNvPr>
          <p:cNvGrpSpPr/>
          <p:nvPr/>
        </p:nvGrpSpPr>
        <p:grpSpPr>
          <a:xfrm>
            <a:off x="3329954" y="1168687"/>
            <a:ext cx="5532093" cy="5063047"/>
            <a:chOff x="722995" y="1516555"/>
            <a:chExt cx="5532093" cy="5063047"/>
          </a:xfrm>
        </p:grpSpPr>
        <p:grpSp>
          <p:nvGrpSpPr>
            <p:cNvPr id="19" name="Group 18">
              <a:extLst>
                <a:ext uri="{FF2B5EF4-FFF2-40B4-BE49-F238E27FC236}">
                  <a16:creationId xmlns:a16="http://schemas.microsoft.com/office/drawing/2014/main" id="{FBBA767D-956D-47E3-95B9-AA67FE536A01}"/>
                </a:ext>
              </a:extLst>
            </p:cNvPr>
            <p:cNvGrpSpPr/>
            <p:nvPr/>
          </p:nvGrpSpPr>
          <p:grpSpPr>
            <a:xfrm>
              <a:off x="722995" y="1516555"/>
              <a:ext cx="4715130" cy="5063047"/>
              <a:chOff x="722995" y="1516555"/>
              <a:chExt cx="4715130" cy="5063047"/>
            </a:xfrm>
          </p:grpSpPr>
          <p:pic>
            <p:nvPicPr>
              <p:cNvPr id="30" name="Picture 29" descr="A screenshot of a video game&#10;&#10;Description automatically generated">
                <a:extLst>
                  <a:ext uri="{FF2B5EF4-FFF2-40B4-BE49-F238E27FC236}">
                    <a16:creationId xmlns:a16="http://schemas.microsoft.com/office/drawing/2014/main" id="{C673BE19-3667-4B21-90B5-587BF205B469}"/>
                  </a:ext>
                </a:extLst>
              </p:cNvPr>
              <p:cNvPicPr>
                <a:picLocks noChangeAspect="1"/>
              </p:cNvPicPr>
              <p:nvPr/>
            </p:nvPicPr>
            <p:blipFill rotWithShape="1">
              <a:blip r:embed="rId3">
                <a:extLst>
                  <a:ext uri="{28A0092B-C50C-407E-A947-70E740481C1C}">
                    <a14:useLocalDpi xmlns:a14="http://schemas.microsoft.com/office/drawing/2010/main" val="0"/>
                  </a:ext>
                </a:extLst>
              </a:blip>
              <a:srcRect l="72799"/>
              <a:stretch/>
            </p:blipFill>
            <p:spPr>
              <a:xfrm>
                <a:off x="722995" y="1516555"/>
                <a:ext cx="4630361" cy="5063047"/>
              </a:xfrm>
              <a:prstGeom prst="rect">
                <a:avLst/>
              </a:prstGeom>
            </p:spPr>
          </p:pic>
          <p:sp>
            <p:nvSpPr>
              <p:cNvPr id="31" name="Rectangle 30">
                <a:extLst>
                  <a:ext uri="{FF2B5EF4-FFF2-40B4-BE49-F238E27FC236}">
                    <a16:creationId xmlns:a16="http://schemas.microsoft.com/office/drawing/2014/main" id="{4063BDBE-8487-48A1-AD2B-F20931D6DE96}"/>
                  </a:ext>
                </a:extLst>
              </p:cNvPr>
              <p:cNvSpPr/>
              <p:nvPr/>
            </p:nvSpPr>
            <p:spPr>
              <a:xfrm>
                <a:off x="4014652" y="2697834"/>
                <a:ext cx="1280160" cy="524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04285B4-6830-46E0-AFF9-ED7958ECE881}"/>
                  </a:ext>
                </a:extLst>
              </p:cNvPr>
              <p:cNvSpPr/>
              <p:nvPr/>
            </p:nvSpPr>
            <p:spPr>
              <a:xfrm>
                <a:off x="4157965" y="3539862"/>
                <a:ext cx="1280160" cy="524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6326492-F03D-482B-8D41-B5D2FEE6E0F5}"/>
                  </a:ext>
                </a:extLst>
              </p:cNvPr>
              <p:cNvSpPr/>
              <p:nvPr/>
            </p:nvSpPr>
            <p:spPr>
              <a:xfrm>
                <a:off x="4045813" y="4540270"/>
                <a:ext cx="1280160" cy="524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A0B1BA25-AB0E-4C06-A2D0-9E84E66A3020}"/>
                </a:ext>
              </a:extLst>
            </p:cNvPr>
            <p:cNvGrpSpPr/>
            <p:nvPr/>
          </p:nvGrpSpPr>
          <p:grpSpPr>
            <a:xfrm>
              <a:off x="4080651" y="2542607"/>
              <a:ext cx="2132856" cy="666750"/>
              <a:chOff x="4185993" y="3919405"/>
              <a:chExt cx="2132856" cy="666750"/>
            </a:xfrm>
          </p:grpSpPr>
          <p:pic>
            <p:nvPicPr>
              <p:cNvPr id="28" name="Picture 27">
                <a:extLst>
                  <a:ext uri="{FF2B5EF4-FFF2-40B4-BE49-F238E27FC236}">
                    <a16:creationId xmlns:a16="http://schemas.microsoft.com/office/drawing/2014/main" id="{32E3087E-A7D1-44B0-83EF-7742ACC8B30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85993" y="3919405"/>
                <a:ext cx="604865" cy="666750"/>
              </a:xfrm>
              <a:prstGeom prst="rect">
                <a:avLst/>
              </a:prstGeom>
              <a:effectLst>
                <a:outerShdw blurRad="63500" sx="102000" sy="102000" algn="ctr" rotWithShape="0">
                  <a:prstClr val="black">
                    <a:alpha val="40000"/>
                  </a:prstClr>
                </a:outerShdw>
              </a:effectLst>
            </p:spPr>
          </p:pic>
          <p:sp>
            <p:nvSpPr>
              <p:cNvPr id="29" name="TextBox 28">
                <a:extLst>
                  <a:ext uri="{FF2B5EF4-FFF2-40B4-BE49-F238E27FC236}">
                    <a16:creationId xmlns:a16="http://schemas.microsoft.com/office/drawing/2014/main" id="{AE2F897E-A583-4C56-83FE-6D8CAE14FE37}"/>
                  </a:ext>
                </a:extLst>
              </p:cNvPr>
              <p:cNvSpPr txBox="1"/>
              <p:nvPr/>
            </p:nvSpPr>
            <p:spPr>
              <a:xfrm>
                <a:off x="4681914" y="4010681"/>
                <a:ext cx="1636935" cy="523220"/>
              </a:xfrm>
              <a:prstGeom prst="rect">
                <a:avLst/>
              </a:prstGeom>
              <a:noFill/>
              <a:ln>
                <a:noFill/>
              </a:ln>
              <a:effectLst>
                <a:outerShdw blurRad="63500" sx="102000" sy="102000" algn="ctr" rotWithShape="0">
                  <a:prstClr val="black">
                    <a:alpha val="40000"/>
                  </a:prstClr>
                </a:outerShdw>
              </a:effectLst>
            </p:spPr>
            <p:txBody>
              <a:bodyPr wrap="square" rtlCol="0" anchor="ctr">
                <a:spAutoFit/>
              </a:bodyPr>
              <a:lstStyle/>
              <a:p>
                <a:pPr algn="ctr"/>
                <a:r>
                  <a:rPr lang="en-US" sz="2800" b="1">
                    <a:solidFill>
                      <a:srgbClr val="FF1C14"/>
                    </a:solidFill>
                    <a:effectLst>
                      <a:outerShdw blurRad="38100" dist="38100" dir="2700000" algn="tl">
                        <a:srgbClr val="000000">
                          <a:alpha val="43137"/>
                        </a:srgbClr>
                      </a:outerShdw>
                    </a:effectLst>
                    <a:latin typeface="Montserrat Medium" panose="00000600000000000000" pitchFamily="2" charset="0"/>
                  </a:rPr>
                  <a:t>Rumor</a:t>
                </a:r>
                <a:endParaRPr lang="en-US" sz="2800">
                  <a:solidFill>
                    <a:srgbClr val="FF1C14"/>
                  </a:solidFill>
                </a:endParaRPr>
              </a:p>
            </p:txBody>
          </p:sp>
        </p:grpSp>
        <p:grpSp>
          <p:nvGrpSpPr>
            <p:cNvPr id="24" name="Group 23">
              <a:extLst>
                <a:ext uri="{FF2B5EF4-FFF2-40B4-BE49-F238E27FC236}">
                  <a16:creationId xmlns:a16="http://schemas.microsoft.com/office/drawing/2014/main" id="{BB5EAFF6-37CC-422D-8C76-47C703E85F85}"/>
                </a:ext>
              </a:extLst>
            </p:cNvPr>
            <p:cNvGrpSpPr/>
            <p:nvPr/>
          </p:nvGrpSpPr>
          <p:grpSpPr>
            <a:xfrm>
              <a:off x="4157965" y="4233610"/>
              <a:ext cx="2097123" cy="830997"/>
              <a:chOff x="4155051" y="3818747"/>
              <a:chExt cx="2097123" cy="830997"/>
            </a:xfrm>
          </p:grpSpPr>
          <p:pic>
            <p:nvPicPr>
              <p:cNvPr id="26" name="Picture 25" descr="A picture containing drawing&#10;&#10;Description automatically generated">
                <a:extLst>
                  <a:ext uri="{FF2B5EF4-FFF2-40B4-BE49-F238E27FC236}">
                    <a16:creationId xmlns:a16="http://schemas.microsoft.com/office/drawing/2014/main" id="{15B425D2-1A63-472B-9D32-CC280DBCE2E2}"/>
                  </a:ext>
                </a:extLst>
              </p:cNvPr>
              <p:cNvPicPr>
                <a:picLocks noChangeAspect="1"/>
              </p:cNvPicPr>
              <p:nvPr/>
            </p:nvPicPr>
            <p:blipFill>
              <a:blip r:embed="rId5">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4155051" y="3867151"/>
                <a:ext cx="666750" cy="666750"/>
              </a:xfrm>
              <a:prstGeom prst="rect">
                <a:avLst/>
              </a:prstGeom>
              <a:effectLst>
                <a:outerShdw blurRad="63500" sx="102000" sy="102000" algn="ctr" rotWithShape="0">
                  <a:prstClr val="black">
                    <a:alpha val="40000"/>
                  </a:prstClr>
                </a:outerShdw>
              </a:effectLst>
            </p:spPr>
          </p:pic>
          <p:sp>
            <p:nvSpPr>
              <p:cNvPr id="27" name="TextBox 26">
                <a:extLst>
                  <a:ext uri="{FF2B5EF4-FFF2-40B4-BE49-F238E27FC236}">
                    <a16:creationId xmlns:a16="http://schemas.microsoft.com/office/drawing/2014/main" id="{3A146866-3B7D-475B-8F97-46F236E56749}"/>
                  </a:ext>
                </a:extLst>
              </p:cNvPr>
              <p:cNvSpPr txBox="1"/>
              <p:nvPr/>
            </p:nvSpPr>
            <p:spPr>
              <a:xfrm>
                <a:off x="4615239" y="3818747"/>
                <a:ext cx="1636935" cy="830997"/>
              </a:xfrm>
              <a:prstGeom prst="rect">
                <a:avLst/>
              </a:prstGeom>
              <a:noFill/>
              <a:ln>
                <a:noFill/>
              </a:ln>
              <a:effectLst>
                <a:outerShdw blurRad="63500" sx="102000" sy="102000" algn="ctr" rotWithShape="0">
                  <a:prstClr val="black">
                    <a:alpha val="40000"/>
                  </a:prstClr>
                </a:outerShdw>
              </a:effectLst>
            </p:spPr>
            <p:txBody>
              <a:bodyPr wrap="square" rtlCol="0" anchor="ctr">
                <a:spAutoFit/>
              </a:bodyPr>
              <a:lstStyle/>
              <a:p>
                <a:pPr algn="ctr"/>
                <a:r>
                  <a:rPr lang="en-US" sz="2400" b="1">
                    <a:solidFill>
                      <a:srgbClr val="C1FFA6"/>
                    </a:solidFill>
                    <a:effectLst>
                      <a:outerShdw blurRad="38100" dist="38100" dir="2700000" algn="tl">
                        <a:srgbClr val="000000">
                          <a:alpha val="43137"/>
                        </a:srgbClr>
                      </a:outerShdw>
                    </a:effectLst>
                    <a:latin typeface="Montserrat Medium" panose="00000600000000000000" pitchFamily="2" charset="0"/>
                  </a:rPr>
                  <a:t>Not A Rumor</a:t>
                </a:r>
                <a:endParaRPr lang="en-US" sz="2400">
                  <a:solidFill>
                    <a:srgbClr val="C1FFA6"/>
                  </a:solidFill>
                </a:endParaRPr>
              </a:p>
            </p:txBody>
          </p:sp>
        </p:grpSp>
        <p:sp>
          <p:nvSpPr>
            <p:cNvPr id="25" name="TextBox 24">
              <a:extLst>
                <a:ext uri="{FF2B5EF4-FFF2-40B4-BE49-F238E27FC236}">
                  <a16:creationId xmlns:a16="http://schemas.microsoft.com/office/drawing/2014/main" id="{178EB0E3-49E1-4D0F-96D3-06E9189590AC}"/>
                </a:ext>
              </a:extLst>
            </p:cNvPr>
            <p:cNvSpPr txBox="1"/>
            <p:nvPr/>
          </p:nvSpPr>
          <p:spPr>
            <a:xfrm>
              <a:off x="3979577" y="3409513"/>
              <a:ext cx="1636935" cy="523220"/>
            </a:xfrm>
            <a:prstGeom prst="rect">
              <a:avLst/>
            </a:prstGeom>
            <a:noFill/>
            <a:ln>
              <a:noFill/>
            </a:ln>
            <a:effectLst>
              <a:outerShdw blurRad="63500" sx="102000" sy="102000" algn="ctr" rotWithShape="0">
                <a:prstClr val="black">
                  <a:alpha val="40000"/>
                </a:prstClr>
              </a:outerShdw>
            </a:effectLst>
          </p:spPr>
          <p:txBody>
            <a:bodyPr wrap="square" rtlCol="0" anchor="ctr">
              <a:spAutoFit/>
            </a:bodyPr>
            <a:lstStyle/>
            <a:p>
              <a:pPr algn="ctr"/>
              <a:r>
                <a:rPr lang="en-US" sz="2800" b="1">
                  <a:effectLst>
                    <a:outerShdw blurRad="38100" dist="38100" dir="2700000" algn="tl">
                      <a:srgbClr val="000000">
                        <a:alpha val="43137"/>
                      </a:srgbClr>
                    </a:outerShdw>
                  </a:effectLst>
                  <a:latin typeface="Montserrat Medium" panose="00000600000000000000" pitchFamily="2" charset="0"/>
                </a:rPr>
                <a:t>OR</a:t>
              </a:r>
              <a:endParaRPr lang="en-US" sz="2800"/>
            </a:p>
          </p:txBody>
        </p:sp>
      </p:grpSp>
      <p:sp>
        <p:nvSpPr>
          <p:cNvPr id="35" name="TextBox 34">
            <a:extLst>
              <a:ext uri="{FF2B5EF4-FFF2-40B4-BE49-F238E27FC236}">
                <a16:creationId xmlns:a16="http://schemas.microsoft.com/office/drawing/2014/main" id="{FFDAA26D-B55D-491F-906D-8C334F1FE1CE}"/>
              </a:ext>
            </a:extLst>
          </p:cNvPr>
          <p:cNvSpPr txBox="1"/>
          <p:nvPr/>
        </p:nvSpPr>
        <p:spPr>
          <a:xfrm>
            <a:off x="315601" y="1037800"/>
            <a:ext cx="10876274" cy="707886"/>
          </a:xfrm>
          <a:prstGeom prst="rect">
            <a:avLst/>
          </a:prstGeom>
          <a:noFill/>
        </p:spPr>
        <p:txBody>
          <a:bodyPr wrap="square" rtlCol="0" anchor="t">
            <a:spAutoFit/>
          </a:bodyPr>
          <a:lstStyle/>
          <a:p>
            <a:pPr marL="342900" indent="-342900">
              <a:buFont typeface="Arial" panose="020B0604020202020204" pitchFamily="34" charset="0"/>
              <a:buChar char="•"/>
            </a:pPr>
            <a:r>
              <a:rPr lang="en-US" sz="2000" b="1" dirty="0">
                <a:solidFill>
                  <a:srgbClr val="767171"/>
                </a:solidFill>
                <a:latin typeface="Arial" panose="020B0604020202020204" pitchFamily="34" charset="0"/>
                <a:cs typeface="Arial" panose="020B0604020202020204" pitchFamily="34" charset="0"/>
              </a:rPr>
              <a:t>In this final stage, the algorithm does a sigmoid activation on the </a:t>
            </a:r>
            <a:r>
              <a:rPr lang="en-US" sz="2000" b="1" i="1" dirty="0">
                <a:solidFill>
                  <a:srgbClr val="767171"/>
                </a:solidFill>
                <a:latin typeface="Arial" panose="020B0604020202020204" pitchFamily="34" charset="0"/>
                <a:cs typeface="Arial" panose="020B0604020202020204" pitchFamily="34" charset="0"/>
              </a:rPr>
              <a:t>y</a:t>
            </a:r>
            <a:r>
              <a:rPr lang="en-US" sz="2000" b="1" dirty="0">
                <a:solidFill>
                  <a:srgbClr val="767171"/>
                </a:solidFill>
                <a:latin typeface="Arial" panose="020B0604020202020204" pitchFamily="34" charset="0"/>
                <a:cs typeface="Arial" panose="020B0604020202020204" pitchFamily="34" charset="0"/>
              </a:rPr>
              <a:t> vector and predicts if it is a rumor or not.</a:t>
            </a:r>
            <a:endParaRPr lang="en-US" sz="2000" b="1" i="1" dirty="0">
              <a:solidFill>
                <a:srgbClr val="767171"/>
              </a:solidFill>
              <a:latin typeface="Arial" panose="020B0604020202020204" pitchFamily="34" charset="0"/>
              <a:cs typeface="Arial" panose="020B0604020202020204" pitchFamily="34" charset="0"/>
            </a:endParaRPr>
          </a:p>
        </p:txBody>
      </p:sp>
      <p:sp>
        <p:nvSpPr>
          <p:cNvPr id="36" name="Title 1">
            <a:extLst>
              <a:ext uri="{FF2B5EF4-FFF2-40B4-BE49-F238E27FC236}">
                <a16:creationId xmlns:a16="http://schemas.microsoft.com/office/drawing/2014/main" id="{5308A2F5-9AEB-41A8-B6FC-44BB8614AE72}"/>
              </a:ext>
            </a:extLst>
          </p:cNvPr>
          <p:cNvSpPr txBox="1">
            <a:spLocks/>
          </p:cNvSpPr>
          <p:nvPr/>
        </p:nvSpPr>
        <p:spPr>
          <a:xfrm>
            <a:off x="291960" y="-129589"/>
            <a:ext cx="119000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spc="-300" dirty="0">
                <a:solidFill>
                  <a:srgbClr val="002060"/>
                </a:solidFill>
                <a:latin typeface="Arial" panose="020B0604020202020204" pitchFamily="34" charset="0"/>
                <a:cs typeface="Arial" panose="020B0604020202020204" pitchFamily="34" charset="0"/>
              </a:rPr>
              <a:t>THE ALGORITHM – </a:t>
            </a:r>
            <a:r>
              <a:rPr lang="en-US" sz="3600" b="1" spc="-300" dirty="0">
                <a:solidFill>
                  <a:srgbClr val="7030A0"/>
                </a:solidFill>
                <a:latin typeface="Arial" panose="020B0604020202020204" pitchFamily="34" charset="0"/>
                <a:cs typeface="Arial" panose="020B0604020202020204" pitchFamily="34" charset="0"/>
              </a:rPr>
              <a:t>CLASSIFICATION</a:t>
            </a:r>
          </a:p>
        </p:txBody>
      </p:sp>
      <p:grpSp>
        <p:nvGrpSpPr>
          <p:cNvPr id="37" name="Group 36">
            <a:extLst>
              <a:ext uri="{FF2B5EF4-FFF2-40B4-BE49-F238E27FC236}">
                <a16:creationId xmlns:a16="http://schemas.microsoft.com/office/drawing/2014/main" id="{4B35C61D-F350-45BC-83A0-4F7A9B42754B}"/>
              </a:ext>
            </a:extLst>
          </p:cNvPr>
          <p:cNvGrpSpPr/>
          <p:nvPr/>
        </p:nvGrpSpPr>
        <p:grpSpPr>
          <a:xfrm>
            <a:off x="369647" y="720268"/>
            <a:ext cx="7082078" cy="146306"/>
            <a:chOff x="369651" y="720266"/>
            <a:chExt cx="7091464" cy="186736"/>
          </a:xfrm>
        </p:grpSpPr>
        <p:sp>
          <p:nvSpPr>
            <p:cNvPr id="38" name="Rectangle: Top Corners Rounded 37">
              <a:extLst>
                <a:ext uri="{FF2B5EF4-FFF2-40B4-BE49-F238E27FC236}">
                  <a16:creationId xmlns:a16="http://schemas.microsoft.com/office/drawing/2014/main" id="{75D68692-1C83-4B28-953A-923E512ACE7D}"/>
                </a:ext>
              </a:extLst>
            </p:cNvPr>
            <p:cNvSpPr/>
            <p:nvPr/>
          </p:nvSpPr>
          <p:spPr>
            <a:xfrm>
              <a:off x="369651" y="720266"/>
              <a:ext cx="7091463" cy="184403"/>
            </a:xfrm>
            <a:prstGeom prst="round2SameRect">
              <a:avLst>
                <a:gd name="adj1" fmla="val 0"/>
                <a:gd name="adj2" fmla="val 50000"/>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9C7EB4B-8EA5-49D9-AC5F-80C1DED7E496}"/>
                </a:ext>
              </a:extLst>
            </p:cNvPr>
            <p:cNvSpPr/>
            <p:nvPr/>
          </p:nvSpPr>
          <p:spPr>
            <a:xfrm>
              <a:off x="729577" y="724123"/>
              <a:ext cx="6731538" cy="182879"/>
            </a:xfrm>
            <a:prstGeom prst="rect">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75BBD9DB-7107-409D-BEF5-25250FD43B11}"/>
              </a:ext>
            </a:extLst>
          </p:cNvPr>
          <p:cNvGrpSpPr>
            <a:grpSpLocks noChangeAspect="1"/>
          </p:cNvGrpSpPr>
          <p:nvPr/>
        </p:nvGrpSpPr>
        <p:grpSpPr>
          <a:xfrm>
            <a:off x="7373941" y="505405"/>
            <a:ext cx="146304" cy="361507"/>
            <a:chOff x="7561699" y="474443"/>
            <a:chExt cx="174785" cy="431880"/>
          </a:xfrm>
        </p:grpSpPr>
        <p:sp>
          <p:nvSpPr>
            <p:cNvPr id="41" name="Oval 40">
              <a:extLst>
                <a:ext uri="{FF2B5EF4-FFF2-40B4-BE49-F238E27FC236}">
                  <a16:creationId xmlns:a16="http://schemas.microsoft.com/office/drawing/2014/main" id="{CF024E68-FE7F-4E20-BD12-86E50077B99F}"/>
                </a:ext>
              </a:extLst>
            </p:cNvPr>
            <p:cNvSpPr>
              <a:spLocks noChangeAspect="1"/>
            </p:cNvSpPr>
            <p:nvPr/>
          </p:nvSpPr>
          <p:spPr>
            <a:xfrm>
              <a:off x="7561699" y="474443"/>
              <a:ext cx="173736" cy="17373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42" name="Oval 41">
              <a:extLst>
                <a:ext uri="{FF2B5EF4-FFF2-40B4-BE49-F238E27FC236}">
                  <a16:creationId xmlns:a16="http://schemas.microsoft.com/office/drawing/2014/main" id="{AA9B4238-2D8B-403B-8926-7A0BFF4D33F6}"/>
                </a:ext>
              </a:extLst>
            </p:cNvPr>
            <p:cNvSpPr>
              <a:spLocks noChangeAspect="1"/>
            </p:cNvSpPr>
            <p:nvPr/>
          </p:nvSpPr>
          <p:spPr>
            <a:xfrm>
              <a:off x="7561699" y="732588"/>
              <a:ext cx="174785" cy="173735"/>
            </a:xfrm>
            <a:prstGeom prst="ellipse">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A7A7A"/>
                </a:solidFill>
              </a:endParaRPr>
            </a:p>
          </p:txBody>
        </p:sp>
      </p:grpSp>
    </p:spTree>
    <p:extLst>
      <p:ext uri="{BB962C8B-B14F-4D97-AF65-F5344CB8AC3E}">
        <p14:creationId xmlns:p14="http://schemas.microsoft.com/office/powerpoint/2010/main" val="3411535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CFD42C1-778C-44C6-8350-CDD7D52E8B5F}"/>
              </a:ext>
            </a:extLst>
          </p:cNvPr>
          <p:cNvSpPr>
            <a:spLocks noGrp="1"/>
          </p:cNvSpPr>
          <p:nvPr>
            <p:ph type="sldNum" sz="quarter" idx="12"/>
          </p:nvPr>
        </p:nvSpPr>
        <p:spPr/>
        <p:txBody>
          <a:bodyPr vert="horz" lIns="91440" tIns="45720" rIns="91440" bIns="45720" rtlCol="0" anchor="ctr">
            <a:normAutofit/>
          </a:bodyPr>
          <a:lstStyle/>
          <a:p>
            <a:pPr>
              <a:spcAft>
                <a:spcPts val="600"/>
              </a:spcAft>
            </a:pPr>
            <a:fld id="{50BA8BE6-E42A-44D9-BC31-3E17DC50C46A}" type="slidenum">
              <a:rPr lang="en-US" smtClean="0"/>
              <a:pPr>
                <a:spcAft>
                  <a:spcPts val="600"/>
                </a:spcAft>
              </a:pPr>
              <a:t>19</a:t>
            </a:fld>
            <a:endParaRPr lang="en-US"/>
          </a:p>
        </p:txBody>
      </p:sp>
      <p:sp>
        <p:nvSpPr>
          <p:cNvPr id="3" name="TextBox 2">
            <a:extLst>
              <a:ext uri="{FF2B5EF4-FFF2-40B4-BE49-F238E27FC236}">
                <a16:creationId xmlns:a16="http://schemas.microsoft.com/office/drawing/2014/main" id="{FA20092E-96A0-4BD6-9286-B3D9C4AE8834}"/>
              </a:ext>
            </a:extLst>
          </p:cNvPr>
          <p:cNvSpPr txBox="1"/>
          <p:nvPr/>
        </p:nvSpPr>
        <p:spPr>
          <a:xfrm>
            <a:off x="315601" y="1039167"/>
            <a:ext cx="11188422" cy="2554545"/>
          </a:xfrm>
          <a:prstGeom prst="rect">
            <a:avLst/>
          </a:prstGeom>
          <a:noFill/>
        </p:spPr>
        <p:txBody>
          <a:bodyPr wrap="square" rtlCol="0" anchor="t">
            <a:spAutoFit/>
          </a:bodyPr>
          <a:lstStyle/>
          <a:p>
            <a:pPr marL="342900" indent="-342900">
              <a:buFont typeface="Arial" panose="020B0604020202020204" pitchFamily="34" charset="0"/>
              <a:buChar char="•"/>
            </a:pPr>
            <a:r>
              <a:rPr lang="en-US" sz="2000" b="1" dirty="0">
                <a:solidFill>
                  <a:srgbClr val="767171"/>
                </a:solidFill>
                <a:latin typeface="Arial" panose="020B0604020202020204" pitchFamily="34" charset="0"/>
                <a:cs typeface="Arial" panose="020B0604020202020204" pitchFamily="34" charset="0"/>
              </a:rPr>
              <a:t>The system must be trained before it can make accurate predictions</a:t>
            </a:r>
          </a:p>
          <a:p>
            <a:pPr marL="342900" indent="-342900">
              <a:buFont typeface="Arial" panose="020B0604020202020204" pitchFamily="34" charset="0"/>
              <a:buChar char="•"/>
            </a:pPr>
            <a:endParaRPr lang="en-US" sz="2000" b="1" dirty="0">
              <a:solidFill>
                <a:srgbClr val="76717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b="1" dirty="0">
              <a:solidFill>
                <a:srgbClr val="76717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dirty="0">
                <a:solidFill>
                  <a:srgbClr val="767171"/>
                </a:solidFill>
                <a:latin typeface="Arial" panose="020B0604020202020204" pitchFamily="34" charset="0"/>
                <a:cs typeface="Arial" panose="020B0604020202020204" pitchFamily="34" charset="0"/>
              </a:rPr>
              <a:t>Our model is trained using a datasets from Kaggle consisting of ~18,000 labeled posts</a:t>
            </a:r>
          </a:p>
          <a:p>
            <a:pPr marL="342900" indent="-342900">
              <a:buFont typeface="Arial" panose="020B0604020202020204" pitchFamily="34" charset="0"/>
              <a:buChar char="•"/>
            </a:pPr>
            <a:endParaRPr lang="en-US" sz="2000" b="1" dirty="0">
              <a:solidFill>
                <a:srgbClr val="76717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b="1" dirty="0">
              <a:solidFill>
                <a:srgbClr val="76717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dirty="0">
                <a:solidFill>
                  <a:srgbClr val="767171"/>
                </a:solidFill>
                <a:latin typeface="Arial" panose="020B0604020202020204" pitchFamily="34" charset="0"/>
                <a:cs typeface="Arial" panose="020B0604020202020204" pitchFamily="34" charset="0"/>
              </a:rPr>
              <a:t>The best performance the model got is 89% accuracy, and 28% loss.</a:t>
            </a:r>
          </a:p>
          <a:p>
            <a:pPr marL="342900" indent="-342900">
              <a:buFont typeface="Arial" panose="020B0604020202020204" pitchFamily="34" charset="0"/>
              <a:buChar char="•"/>
            </a:pPr>
            <a:endParaRPr lang="en-US" sz="2000" b="1" dirty="0">
              <a:solidFill>
                <a:srgbClr val="767171"/>
              </a:solidFill>
              <a:latin typeface="Arial" panose="020B0604020202020204" pitchFamily="34" charset="0"/>
              <a:cs typeface="Arial" panose="020B0604020202020204" pitchFamily="34" charset="0"/>
            </a:endParaRPr>
          </a:p>
        </p:txBody>
      </p:sp>
      <p:sp>
        <p:nvSpPr>
          <p:cNvPr id="18" name="Title 1">
            <a:extLst>
              <a:ext uri="{FF2B5EF4-FFF2-40B4-BE49-F238E27FC236}">
                <a16:creationId xmlns:a16="http://schemas.microsoft.com/office/drawing/2014/main" id="{E88E3593-F1CF-49B9-8DE0-61CF1E6025EC}"/>
              </a:ext>
            </a:extLst>
          </p:cNvPr>
          <p:cNvSpPr txBox="1">
            <a:spLocks/>
          </p:cNvSpPr>
          <p:nvPr/>
        </p:nvSpPr>
        <p:spPr>
          <a:xfrm>
            <a:off x="291960" y="-129589"/>
            <a:ext cx="119000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spc="-300" dirty="0">
                <a:solidFill>
                  <a:srgbClr val="002060"/>
                </a:solidFill>
                <a:latin typeface="Arial" panose="020B0604020202020204" pitchFamily="34" charset="0"/>
                <a:cs typeface="Arial" panose="020B0604020202020204" pitchFamily="34" charset="0"/>
              </a:rPr>
              <a:t>TRAINING – PRACTICE MAKES PERFECT</a:t>
            </a:r>
          </a:p>
        </p:txBody>
      </p:sp>
      <p:grpSp>
        <p:nvGrpSpPr>
          <p:cNvPr id="19" name="Group 18">
            <a:extLst>
              <a:ext uri="{FF2B5EF4-FFF2-40B4-BE49-F238E27FC236}">
                <a16:creationId xmlns:a16="http://schemas.microsoft.com/office/drawing/2014/main" id="{4A18D321-4373-456D-A8E9-F6D0FCBA0738}"/>
              </a:ext>
            </a:extLst>
          </p:cNvPr>
          <p:cNvGrpSpPr/>
          <p:nvPr/>
        </p:nvGrpSpPr>
        <p:grpSpPr>
          <a:xfrm>
            <a:off x="369647" y="720268"/>
            <a:ext cx="7932978" cy="146306"/>
            <a:chOff x="369651" y="720266"/>
            <a:chExt cx="7091464" cy="186736"/>
          </a:xfrm>
        </p:grpSpPr>
        <p:sp>
          <p:nvSpPr>
            <p:cNvPr id="21" name="Rectangle: Top Corners Rounded 20">
              <a:extLst>
                <a:ext uri="{FF2B5EF4-FFF2-40B4-BE49-F238E27FC236}">
                  <a16:creationId xmlns:a16="http://schemas.microsoft.com/office/drawing/2014/main" id="{17904C15-6F0F-413F-BC0C-8E8A02A49067}"/>
                </a:ext>
              </a:extLst>
            </p:cNvPr>
            <p:cNvSpPr/>
            <p:nvPr/>
          </p:nvSpPr>
          <p:spPr>
            <a:xfrm>
              <a:off x="369651" y="720266"/>
              <a:ext cx="7091463" cy="184403"/>
            </a:xfrm>
            <a:prstGeom prst="round2SameRect">
              <a:avLst>
                <a:gd name="adj1" fmla="val 0"/>
                <a:gd name="adj2" fmla="val 50000"/>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1C10C0A-3EE1-43F4-AA7A-C3F9E97D90D2}"/>
                </a:ext>
              </a:extLst>
            </p:cNvPr>
            <p:cNvSpPr/>
            <p:nvPr/>
          </p:nvSpPr>
          <p:spPr>
            <a:xfrm>
              <a:off x="729577" y="724123"/>
              <a:ext cx="6731538" cy="182879"/>
            </a:xfrm>
            <a:prstGeom prst="rect">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EBEC97FF-D818-4001-807A-0BB595E53AE5}"/>
              </a:ext>
            </a:extLst>
          </p:cNvPr>
          <p:cNvGrpSpPr>
            <a:grpSpLocks noChangeAspect="1"/>
          </p:cNvGrpSpPr>
          <p:nvPr/>
        </p:nvGrpSpPr>
        <p:grpSpPr>
          <a:xfrm>
            <a:off x="8218491" y="505405"/>
            <a:ext cx="146304" cy="361507"/>
            <a:chOff x="7561699" y="474443"/>
            <a:chExt cx="174785" cy="431880"/>
          </a:xfrm>
        </p:grpSpPr>
        <p:sp>
          <p:nvSpPr>
            <p:cNvPr id="26" name="Oval 25">
              <a:extLst>
                <a:ext uri="{FF2B5EF4-FFF2-40B4-BE49-F238E27FC236}">
                  <a16:creationId xmlns:a16="http://schemas.microsoft.com/office/drawing/2014/main" id="{A7507BEB-A862-4D7B-8D9F-28F3A0CA88BB}"/>
                </a:ext>
              </a:extLst>
            </p:cNvPr>
            <p:cNvSpPr>
              <a:spLocks noChangeAspect="1"/>
            </p:cNvSpPr>
            <p:nvPr/>
          </p:nvSpPr>
          <p:spPr>
            <a:xfrm>
              <a:off x="7561699" y="474443"/>
              <a:ext cx="173736" cy="1737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27" name="Oval 26">
              <a:extLst>
                <a:ext uri="{FF2B5EF4-FFF2-40B4-BE49-F238E27FC236}">
                  <a16:creationId xmlns:a16="http://schemas.microsoft.com/office/drawing/2014/main" id="{21B034E6-209F-4725-8FBD-3A7ED4081A18}"/>
                </a:ext>
              </a:extLst>
            </p:cNvPr>
            <p:cNvSpPr>
              <a:spLocks noChangeAspect="1"/>
            </p:cNvSpPr>
            <p:nvPr/>
          </p:nvSpPr>
          <p:spPr>
            <a:xfrm>
              <a:off x="7561699" y="732588"/>
              <a:ext cx="174785" cy="173735"/>
            </a:xfrm>
            <a:prstGeom prst="ellipse">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A7A7A"/>
                </a:solidFill>
              </a:endParaRPr>
            </a:p>
          </p:txBody>
        </p:sp>
      </p:grpSp>
      <p:pic>
        <p:nvPicPr>
          <p:cNvPr id="7" name="Picture 6" descr="Text, table&#10;&#10;Description automatically generated">
            <a:extLst>
              <a:ext uri="{FF2B5EF4-FFF2-40B4-BE49-F238E27FC236}">
                <a16:creationId xmlns:a16="http://schemas.microsoft.com/office/drawing/2014/main" id="{8020C030-F7E5-48DF-B4BE-05C7C3F50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9862" y="3423774"/>
            <a:ext cx="7752277" cy="3241122"/>
          </a:xfrm>
          <a:prstGeom prst="rect">
            <a:avLst/>
          </a:prstGeom>
        </p:spPr>
      </p:pic>
    </p:spTree>
    <p:extLst>
      <p:ext uri="{BB962C8B-B14F-4D97-AF65-F5344CB8AC3E}">
        <p14:creationId xmlns:p14="http://schemas.microsoft.com/office/powerpoint/2010/main" val="155519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6461275D-B097-4BF5-A08B-75A9D6FC4AF9}"/>
              </a:ext>
            </a:extLst>
          </p:cNvPr>
          <p:cNvSpPr txBox="1">
            <a:spLocks/>
          </p:cNvSpPr>
          <p:nvPr/>
        </p:nvSpPr>
        <p:spPr>
          <a:xfrm>
            <a:off x="369648" y="1183854"/>
            <a:ext cx="8968316" cy="30664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rgbClr val="7A7A7A"/>
                </a:solidFill>
                <a:latin typeface="Arial" panose="020B0604020202020204" pitchFamily="34" charset="0"/>
                <a:cs typeface="Arial" panose="020B0604020202020204" pitchFamily="34" charset="0"/>
              </a:rPr>
              <a:t>The project is intended to detect rumors at early stages before spreading</a:t>
            </a:r>
          </a:p>
          <a:p>
            <a:endParaRPr lang="en-US" sz="1800" b="1" dirty="0">
              <a:solidFill>
                <a:srgbClr val="7A7A7A"/>
              </a:solidFill>
              <a:latin typeface="Arial" panose="020B0604020202020204" pitchFamily="34" charset="0"/>
              <a:cs typeface="Arial" panose="020B0604020202020204" pitchFamily="34" charset="0"/>
            </a:endParaRPr>
          </a:p>
          <a:p>
            <a:r>
              <a:rPr lang="en-US" sz="1800" b="1" dirty="0">
                <a:solidFill>
                  <a:srgbClr val="7A7A7A"/>
                </a:solidFill>
                <a:latin typeface="Arial" panose="020B0604020202020204" pitchFamily="34" charset="0"/>
                <a:cs typeface="Arial" panose="020B0604020202020204" pitchFamily="34" charset="0"/>
              </a:rPr>
              <a:t>Based on a state-of-the-art technology featuring recurrent neural network (RNN) and is enhanced with soft attention mechanism</a:t>
            </a:r>
          </a:p>
          <a:p>
            <a:endParaRPr lang="en-US" sz="1800" b="1" dirty="0">
              <a:solidFill>
                <a:srgbClr val="7A7A7A"/>
              </a:solidFill>
              <a:latin typeface="Arial" panose="020B0604020202020204" pitchFamily="34" charset="0"/>
              <a:cs typeface="Arial" panose="020B0604020202020204" pitchFamily="34" charset="0"/>
            </a:endParaRPr>
          </a:p>
          <a:p>
            <a:r>
              <a:rPr lang="en-US" sz="1800" b="1" dirty="0">
                <a:solidFill>
                  <a:srgbClr val="7A7A7A"/>
                </a:solidFill>
                <a:latin typeface="Arial" panose="020B0604020202020204" pitchFamily="34" charset="0"/>
                <a:cs typeface="Arial" panose="020B0604020202020204" pitchFamily="34" charset="0"/>
              </a:rPr>
              <a:t>Designed to be trained on large datasets</a:t>
            </a:r>
          </a:p>
          <a:p>
            <a:endParaRPr lang="en-US" sz="1800" b="1" dirty="0">
              <a:solidFill>
                <a:srgbClr val="7A7A7A"/>
              </a:solidFill>
              <a:latin typeface="Arial" panose="020B0604020202020204" pitchFamily="34" charset="0"/>
              <a:cs typeface="Arial" panose="020B0604020202020204" pitchFamily="34" charset="0"/>
            </a:endParaRPr>
          </a:p>
          <a:p>
            <a:r>
              <a:rPr lang="en-US" sz="1800" b="1" dirty="0">
                <a:solidFill>
                  <a:srgbClr val="7A7A7A"/>
                </a:solidFill>
                <a:latin typeface="Arial" panose="020B0604020202020204" pitchFamily="34" charset="0"/>
                <a:cs typeface="Arial" panose="020B0604020202020204" pitchFamily="34" charset="0"/>
              </a:rPr>
              <a:t>Designed to work on a text documented input</a:t>
            </a:r>
          </a:p>
        </p:txBody>
      </p:sp>
      <p:sp>
        <p:nvSpPr>
          <p:cNvPr id="8" name="Title 1">
            <a:extLst>
              <a:ext uri="{FF2B5EF4-FFF2-40B4-BE49-F238E27FC236}">
                <a16:creationId xmlns:a16="http://schemas.microsoft.com/office/drawing/2014/main" id="{D517D731-BA48-4817-AE29-EE287908D93A}"/>
              </a:ext>
            </a:extLst>
          </p:cNvPr>
          <p:cNvSpPr txBox="1">
            <a:spLocks/>
          </p:cNvSpPr>
          <p:nvPr/>
        </p:nvSpPr>
        <p:spPr>
          <a:xfrm>
            <a:off x="291961" y="-12958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spc="-300" dirty="0">
                <a:solidFill>
                  <a:srgbClr val="002060"/>
                </a:solidFill>
                <a:latin typeface="Arial" panose="020B0604020202020204" pitchFamily="34" charset="0"/>
                <a:cs typeface="Arial" panose="020B0604020202020204" pitchFamily="34" charset="0"/>
              </a:rPr>
              <a:t>BRIEF DESCRIPTION</a:t>
            </a:r>
          </a:p>
        </p:txBody>
      </p:sp>
      <p:grpSp>
        <p:nvGrpSpPr>
          <p:cNvPr id="9" name="Group 8">
            <a:extLst>
              <a:ext uri="{FF2B5EF4-FFF2-40B4-BE49-F238E27FC236}">
                <a16:creationId xmlns:a16="http://schemas.microsoft.com/office/drawing/2014/main" id="{3741D836-67A0-49F4-9666-51D28F9EC52E}"/>
              </a:ext>
            </a:extLst>
          </p:cNvPr>
          <p:cNvGrpSpPr/>
          <p:nvPr/>
        </p:nvGrpSpPr>
        <p:grpSpPr>
          <a:xfrm>
            <a:off x="369649" y="720268"/>
            <a:ext cx="4116626" cy="146306"/>
            <a:chOff x="369651" y="720266"/>
            <a:chExt cx="7120650" cy="186736"/>
          </a:xfrm>
        </p:grpSpPr>
        <p:sp>
          <p:nvSpPr>
            <p:cNvPr id="10" name="Rectangle: Top Corners Rounded 9">
              <a:extLst>
                <a:ext uri="{FF2B5EF4-FFF2-40B4-BE49-F238E27FC236}">
                  <a16:creationId xmlns:a16="http://schemas.microsoft.com/office/drawing/2014/main" id="{500687A2-D536-48FB-8599-C9ABC1AE55A9}"/>
                </a:ext>
              </a:extLst>
            </p:cNvPr>
            <p:cNvSpPr/>
            <p:nvPr/>
          </p:nvSpPr>
          <p:spPr>
            <a:xfrm>
              <a:off x="369651" y="720266"/>
              <a:ext cx="7091463" cy="184403"/>
            </a:xfrm>
            <a:prstGeom prst="round2SameRect">
              <a:avLst>
                <a:gd name="adj1" fmla="val 0"/>
                <a:gd name="adj2" fmla="val 50000"/>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B0C0701-2C04-471D-B8B5-7A3BA3D9D874}"/>
                </a:ext>
              </a:extLst>
            </p:cNvPr>
            <p:cNvSpPr/>
            <p:nvPr/>
          </p:nvSpPr>
          <p:spPr>
            <a:xfrm>
              <a:off x="729577" y="724123"/>
              <a:ext cx="6760724" cy="182879"/>
            </a:xfrm>
            <a:prstGeom prst="rect">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4B30935D-E176-4240-BDA7-23A1C4404D53}"/>
              </a:ext>
            </a:extLst>
          </p:cNvPr>
          <p:cNvGrpSpPr>
            <a:grpSpLocks noChangeAspect="1"/>
          </p:cNvGrpSpPr>
          <p:nvPr/>
        </p:nvGrpSpPr>
        <p:grpSpPr>
          <a:xfrm>
            <a:off x="4401179" y="502230"/>
            <a:ext cx="146304" cy="361507"/>
            <a:chOff x="7561699" y="474443"/>
            <a:chExt cx="174785" cy="431880"/>
          </a:xfrm>
        </p:grpSpPr>
        <p:sp>
          <p:nvSpPr>
            <p:cNvPr id="13" name="Oval 12">
              <a:extLst>
                <a:ext uri="{FF2B5EF4-FFF2-40B4-BE49-F238E27FC236}">
                  <a16:creationId xmlns:a16="http://schemas.microsoft.com/office/drawing/2014/main" id="{B3CB3022-52F1-4E3B-AA74-78F950A3BFE8}"/>
                </a:ext>
              </a:extLst>
            </p:cNvPr>
            <p:cNvSpPr>
              <a:spLocks noChangeAspect="1"/>
            </p:cNvSpPr>
            <p:nvPr/>
          </p:nvSpPr>
          <p:spPr>
            <a:xfrm>
              <a:off x="7561699" y="474443"/>
              <a:ext cx="173736" cy="1737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14" name="Oval 13">
              <a:extLst>
                <a:ext uri="{FF2B5EF4-FFF2-40B4-BE49-F238E27FC236}">
                  <a16:creationId xmlns:a16="http://schemas.microsoft.com/office/drawing/2014/main" id="{57719A38-6950-460F-8997-328243EDBB6B}"/>
                </a:ext>
              </a:extLst>
            </p:cNvPr>
            <p:cNvSpPr>
              <a:spLocks noChangeAspect="1"/>
            </p:cNvSpPr>
            <p:nvPr/>
          </p:nvSpPr>
          <p:spPr>
            <a:xfrm>
              <a:off x="7561699" y="732588"/>
              <a:ext cx="174785" cy="173735"/>
            </a:xfrm>
            <a:prstGeom prst="ellipse">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A7A7A"/>
                </a:solidFill>
              </a:endParaRPr>
            </a:p>
          </p:txBody>
        </p:sp>
      </p:grpSp>
      <p:sp>
        <p:nvSpPr>
          <p:cNvPr id="16" name="Slide Number Placeholder 21">
            <a:extLst>
              <a:ext uri="{FF2B5EF4-FFF2-40B4-BE49-F238E27FC236}">
                <a16:creationId xmlns:a16="http://schemas.microsoft.com/office/drawing/2014/main" id="{8C9CDD8E-60A1-42EA-AB62-DA76477FD54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BA8BE6-E42A-44D9-BC31-3E17DC50C46A}" type="slidenum">
              <a:rPr lang="en-US" smtClean="0"/>
              <a:pPr>
                <a:spcAft>
                  <a:spcPts val="600"/>
                </a:spcAft>
              </a:pPr>
              <a:t>2</a:t>
            </a:fld>
            <a:endParaRPr lang="en-US" dirty="0"/>
          </a:p>
        </p:txBody>
      </p:sp>
    </p:spTree>
    <p:extLst>
      <p:ext uri="{BB962C8B-B14F-4D97-AF65-F5344CB8AC3E}">
        <p14:creationId xmlns:p14="http://schemas.microsoft.com/office/powerpoint/2010/main" val="521151816"/>
      </p:ext>
    </p:extLst>
  </p:cSld>
  <p:clrMapOvr>
    <a:masterClrMapping/>
  </p:clrMapOvr>
  <mc:AlternateContent xmlns:mc="http://schemas.openxmlformats.org/markup-compatibility/2006" xmlns:p14="http://schemas.microsoft.com/office/powerpoint/2010/main">
    <mc:Choice Requires="p14">
      <p:transition spd="slow" p14:dur="1500">
        <p14:ripple dir="rd"/>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CC0B7E09-755F-4CBE-887F-DA165AEDD89F}"/>
              </a:ext>
            </a:extLst>
          </p:cNvPr>
          <p:cNvSpPr txBox="1">
            <a:spLocks/>
          </p:cNvSpPr>
          <p:nvPr/>
        </p:nvSpPr>
        <p:spPr>
          <a:xfrm>
            <a:off x="291960" y="-129589"/>
            <a:ext cx="119000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spc="-300" dirty="0">
                <a:solidFill>
                  <a:srgbClr val="002060"/>
                </a:solidFill>
                <a:latin typeface="Arial" panose="020B0604020202020204" pitchFamily="34" charset="0"/>
                <a:cs typeface="Arial" panose="020B0604020202020204" pitchFamily="34" charset="0"/>
              </a:rPr>
              <a:t>USE CASE DIAGRAM</a:t>
            </a:r>
          </a:p>
        </p:txBody>
      </p:sp>
      <p:sp>
        <p:nvSpPr>
          <p:cNvPr id="4" name="Slide Number Placeholder 3">
            <a:extLst>
              <a:ext uri="{FF2B5EF4-FFF2-40B4-BE49-F238E27FC236}">
                <a16:creationId xmlns:a16="http://schemas.microsoft.com/office/drawing/2014/main" id="{ECFD42C1-778C-44C6-8350-CDD7D52E8B5F}"/>
              </a:ext>
            </a:extLst>
          </p:cNvPr>
          <p:cNvSpPr>
            <a:spLocks noGrp="1"/>
          </p:cNvSpPr>
          <p:nvPr>
            <p:ph type="sldNum" sz="quarter" idx="12"/>
          </p:nvPr>
        </p:nvSpPr>
        <p:spPr/>
        <p:txBody>
          <a:bodyPr vert="horz" lIns="91440" tIns="45720" rIns="91440" bIns="45720" rtlCol="0" anchor="ctr">
            <a:normAutofit/>
          </a:bodyPr>
          <a:lstStyle/>
          <a:p>
            <a:pPr>
              <a:spcAft>
                <a:spcPts val="600"/>
              </a:spcAft>
            </a:pPr>
            <a:fld id="{50BA8BE6-E42A-44D9-BC31-3E17DC50C46A}" type="slidenum">
              <a:rPr lang="en-US" smtClean="0"/>
              <a:pPr>
                <a:spcAft>
                  <a:spcPts val="600"/>
                </a:spcAft>
              </a:pPr>
              <a:t>20</a:t>
            </a:fld>
            <a:endParaRPr lang="en-US"/>
          </a:p>
        </p:txBody>
      </p:sp>
      <p:pic>
        <p:nvPicPr>
          <p:cNvPr id="3" name="תמונה 21">
            <a:extLst>
              <a:ext uri="{FF2B5EF4-FFF2-40B4-BE49-F238E27FC236}">
                <a16:creationId xmlns:a16="http://schemas.microsoft.com/office/drawing/2014/main" id="{EB733ABE-20D2-470C-B8CC-28DE4DF29DFE}"/>
              </a:ext>
            </a:extLst>
          </p:cNvPr>
          <p:cNvPicPr/>
          <p:nvPr/>
        </p:nvPicPr>
        <p:blipFill>
          <a:blip r:embed="rId3">
            <a:extLst>
              <a:ext uri="{28A0092B-C50C-407E-A947-70E740481C1C}">
                <a14:useLocalDpi xmlns:a14="http://schemas.microsoft.com/office/drawing/2010/main" val="0"/>
              </a:ext>
            </a:extLst>
          </a:blip>
          <a:srcRect/>
          <a:stretch/>
        </p:blipFill>
        <p:spPr bwMode="auto">
          <a:xfrm>
            <a:off x="2410005" y="750954"/>
            <a:ext cx="7371991" cy="5933321"/>
          </a:xfrm>
          <a:prstGeom prst="rect">
            <a:avLst/>
          </a:prstGeom>
          <a:noFill/>
          <a:ln>
            <a:noFill/>
          </a:ln>
        </p:spPr>
      </p:pic>
      <p:grpSp>
        <p:nvGrpSpPr>
          <p:cNvPr id="19" name="Group 18">
            <a:extLst>
              <a:ext uri="{FF2B5EF4-FFF2-40B4-BE49-F238E27FC236}">
                <a16:creationId xmlns:a16="http://schemas.microsoft.com/office/drawing/2014/main" id="{2268DD93-1E41-4878-BAB9-A9098496296D}"/>
              </a:ext>
            </a:extLst>
          </p:cNvPr>
          <p:cNvGrpSpPr/>
          <p:nvPr/>
        </p:nvGrpSpPr>
        <p:grpSpPr>
          <a:xfrm>
            <a:off x="369647" y="720268"/>
            <a:ext cx="4164253" cy="146306"/>
            <a:chOff x="369651" y="720266"/>
            <a:chExt cx="7091464" cy="186736"/>
          </a:xfrm>
        </p:grpSpPr>
        <p:sp>
          <p:nvSpPr>
            <p:cNvPr id="21" name="Rectangle: Top Corners Rounded 20">
              <a:extLst>
                <a:ext uri="{FF2B5EF4-FFF2-40B4-BE49-F238E27FC236}">
                  <a16:creationId xmlns:a16="http://schemas.microsoft.com/office/drawing/2014/main" id="{041C547E-EA3B-4683-B7A8-7E8E20D7D942}"/>
                </a:ext>
              </a:extLst>
            </p:cNvPr>
            <p:cNvSpPr/>
            <p:nvPr/>
          </p:nvSpPr>
          <p:spPr>
            <a:xfrm>
              <a:off x="369651" y="720266"/>
              <a:ext cx="7091463" cy="184403"/>
            </a:xfrm>
            <a:prstGeom prst="round2SameRect">
              <a:avLst>
                <a:gd name="adj1" fmla="val 0"/>
                <a:gd name="adj2" fmla="val 50000"/>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33ABED1-186C-4B29-A90A-B2545B4BAE5B}"/>
                </a:ext>
              </a:extLst>
            </p:cNvPr>
            <p:cNvSpPr/>
            <p:nvPr/>
          </p:nvSpPr>
          <p:spPr>
            <a:xfrm>
              <a:off x="729577" y="724123"/>
              <a:ext cx="6731538" cy="182879"/>
            </a:xfrm>
            <a:prstGeom prst="rect">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937EE0CD-EB4B-47FD-89CB-0733190A2D93}"/>
              </a:ext>
            </a:extLst>
          </p:cNvPr>
          <p:cNvGrpSpPr>
            <a:grpSpLocks noChangeAspect="1"/>
          </p:cNvGrpSpPr>
          <p:nvPr/>
        </p:nvGrpSpPr>
        <p:grpSpPr>
          <a:xfrm>
            <a:off x="4461510" y="505405"/>
            <a:ext cx="146304" cy="361507"/>
            <a:chOff x="7561699" y="474443"/>
            <a:chExt cx="174785" cy="431880"/>
          </a:xfrm>
        </p:grpSpPr>
        <p:sp>
          <p:nvSpPr>
            <p:cNvPr id="26" name="Oval 25">
              <a:extLst>
                <a:ext uri="{FF2B5EF4-FFF2-40B4-BE49-F238E27FC236}">
                  <a16:creationId xmlns:a16="http://schemas.microsoft.com/office/drawing/2014/main" id="{1151DFC9-D9FF-4190-86B5-5778D7F7AFD7}"/>
                </a:ext>
              </a:extLst>
            </p:cNvPr>
            <p:cNvSpPr>
              <a:spLocks noChangeAspect="1"/>
            </p:cNvSpPr>
            <p:nvPr/>
          </p:nvSpPr>
          <p:spPr>
            <a:xfrm>
              <a:off x="7561699" y="474443"/>
              <a:ext cx="173736" cy="1737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27" name="Oval 26">
              <a:extLst>
                <a:ext uri="{FF2B5EF4-FFF2-40B4-BE49-F238E27FC236}">
                  <a16:creationId xmlns:a16="http://schemas.microsoft.com/office/drawing/2014/main" id="{6AFEFC38-C0B0-488D-AA87-FFDA5D680BAB}"/>
                </a:ext>
              </a:extLst>
            </p:cNvPr>
            <p:cNvSpPr>
              <a:spLocks noChangeAspect="1"/>
            </p:cNvSpPr>
            <p:nvPr/>
          </p:nvSpPr>
          <p:spPr>
            <a:xfrm>
              <a:off x="7561699" y="732588"/>
              <a:ext cx="174785" cy="173735"/>
            </a:xfrm>
            <a:prstGeom prst="ellipse">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A7A7A"/>
                </a:solidFill>
              </a:endParaRPr>
            </a:p>
          </p:txBody>
        </p:sp>
      </p:grpSp>
    </p:spTree>
    <p:extLst>
      <p:ext uri="{BB962C8B-B14F-4D97-AF65-F5344CB8AC3E}">
        <p14:creationId xmlns:p14="http://schemas.microsoft.com/office/powerpoint/2010/main" val="3389710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3B4CC1C8-1443-485F-8626-921460518610}"/>
              </a:ext>
            </a:extLst>
          </p:cNvPr>
          <p:cNvSpPr txBox="1">
            <a:spLocks/>
          </p:cNvSpPr>
          <p:nvPr/>
        </p:nvSpPr>
        <p:spPr>
          <a:xfrm>
            <a:off x="291960" y="-129589"/>
            <a:ext cx="119000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spc="-300" dirty="0">
                <a:solidFill>
                  <a:srgbClr val="002060"/>
                </a:solidFill>
                <a:latin typeface="Arial" panose="020B0604020202020204" pitchFamily="34" charset="0"/>
                <a:cs typeface="Arial" panose="020B0604020202020204" pitchFamily="34" charset="0"/>
              </a:rPr>
              <a:t>CLASS DIAGRAM</a:t>
            </a:r>
          </a:p>
        </p:txBody>
      </p:sp>
      <p:sp>
        <p:nvSpPr>
          <p:cNvPr id="4" name="Slide Number Placeholder 3">
            <a:extLst>
              <a:ext uri="{FF2B5EF4-FFF2-40B4-BE49-F238E27FC236}">
                <a16:creationId xmlns:a16="http://schemas.microsoft.com/office/drawing/2014/main" id="{ECFD42C1-778C-44C6-8350-CDD7D52E8B5F}"/>
              </a:ext>
            </a:extLst>
          </p:cNvPr>
          <p:cNvSpPr>
            <a:spLocks noGrp="1"/>
          </p:cNvSpPr>
          <p:nvPr>
            <p:ph type="sldNum" sz="quarter" idx="12"/>
          </p:nvPr>
        </p:nvSpPr>
        <p:spPr/>
        <p:txBody>
          <a:bodyPr vert="horz" lIns="91440" tIns="45720" rIns="91440" bIns="45720" rtlCol="0" anchor="ctr">
            <a:normAutofit/>
          </a:bodyPr>
          <a:lstStyle/>
          <a:p>
            <a:pPr>
              <a:spcAft>
                <a:spcPts val="600"/>
              </a:spcAft>
            </a:pPr>
            <a:fld id="{50BA8BE6-E42A-44D9-BC31-3E17DC50C46A}" type="slidenum">
              <a:rPr lang="en-US" smtClean="0"/>
              <a:pPr>
                <a:spcAft>
                  <a:spcPts val="600"/>
                </a:spcAft>
              </a:pPr>
              <a:t>21</a:t>
            </a:fld>
            <a:endParaRPr lang="en-US"/>
          </a:p>
        </p:txBody>
      </p:sp>
      <p:grpSp>
        <p:nvGrpSpPr>
          <p:cNvPr id="11" name="Group 10">
            <a:extLst>
              <a:ext uri="{FF2B5EF4-FFF2-40B4-BE49-F238E27FC236}">
                <a16:creationId xmlns:a16="http://schemas.microsoft.com/office/drawing/2014/main" id="{5DCCD46B-421A-4FD8-AA36-E67AEC888B40}"/>
              </a:ext>
            </a:extLst>
          </p:cNvPr>
          <p:cNvGrpSpPr/>
          <p:nvPr/>
        </p:nvGrpSpPr>
        <p:grpSpPr>
          <a:xfrm>
            <a:off x="108337" y="-62639"/>
            <a:ext cx="12135833" cy="6841737"/>
            <a:chOff x="108337" y="-62639"/>
            <a:chExt cx="12135833" cy="6841737"/>
          </a:xfrm>
        </p:grpSpPr>
        <p:pic>
          <p:nvPicPr>
            <p:cNvPr id="3" name="Picture 2">
              <a:extLst>
                <a:ext uri="{FF2B5EF4-FFF2-40B4-BE49-F238E27FC236}">
                  <a16:creationId xmlns:a16="http://schemas.microsoft.com/office/drawing/2014/main" id="{492782DA-54F6-41ED-8BCE-940CA3582AAB}"/>
                </a:ext>
              </a:extLst>
            </p:cNvPr>
            <p:cNvPicPr>
              <a:picLocks noChangeAspect="1"/>
            </p:cNvPicPr>
            <p:nvPr/>
          </p:nvPicPr>
          <p:blipFill rotWithShape="1">
            <a:blip r:embed="rId3">
              <a:extLst>
                <a:ext uri="{28A0092B-C50C-407E-A947-70E740481C1C}">
                  <a14:useLocalDpi xmlns:a14="http://schemas.microsoft.com/office/drawing/2010/main" val="0"/>
                </a:ext>
              </a:extLst>
            </a:blip>
            <a:srcRect b="35209"/>
            <a:stretch/>
          </p:blipFill>
          <p:spPr>
            <a:xfrm>
              <a:off x="5283991" y="-62639"/>
              <a:ext cx="6960179" cy="6841737"/>
            </a:xfrm>
            <a:prstGeom prst="rect">
              <a:avLst/>
            </a:prstGeom>
          </p:spPr>
        </p:pic>
        <p:grpSp>
          <p:nvGrpSpPr>
            <p:cNvPr id="7" name="Group 6">
              <a:extLst>
                <a:ext uri="{FF2B5EF4-FFF2-40B4-BE49-F238E27FC236}">
                  <a16:creationId xmlns:a16="http://schemas.microsoft.com/office/drawing/2014/main" id="{417B5922-C605-4E95-9B35-FEC901663DF0}"/>
                </a:ext>
              </a:extLst>
            </p:cNvPr>
            <p:cNvGrpSpPr/>
            <p:nvPr/>
          </p:nvGrpSpPr>
          <p:grpSpPr>
            <a:xfrm>
              <a:off x="108337" y="1680882"/>
              <a:ext cx="4902795" cy="4339056"/>
              <a:chOff x="108337" y="1680882"/>
              <a:chExt cx="4902795" cy="4339056"/>
            </a:xfrm>
          </p:grpSpPr>
          <p:pic>
            <p:nvPicPr>
              <p:cNvPr id="21" name="Picture 20">
                <a:extLst>
                  <a:ext uri="{FF2B5EF4-FFF2-40B4-BE49-F238E27FC236}">
                    <a16:creationId xmlns:a16="http://schemas.microsoft.com/office/drawing/2014/main" id="{5C8A1C3D-E6FB-4E62-8EA4-662BF1D49D8F}"/>
                  </a:ext>
                </a:extLst>
              </p:cNvPr>
              <p:cNvPicPr>
                <a:picLocks noChangeAspect="1"/>
              </p:cNvPicPr>
              <p:nvPr/>
            </p:nvPicPr>
            <p:blipFill rotWithShape="1">
              <a:blip r:embed="rId3">
                <a:extLst>
                  <a:ext uri="{28A0092B-C50C-407E-A947-70E740481C1C}">
                    <a14:useLocalDpi xmlns:a14="http://schemas.microsoft.com/office/drawing/2010/main" val="0"/>
                  </a:ext>
                </a:extLst>
              </a:blip>
              <a:srcRect l="22392" t="68737" r="24083" b="2198"/>
              <a:stretch/>
            </p:blipFill>
            <p:spPr>
              <a:xfrm>
                <a:off x="108337" y="1980869"/>
                <a:ext cx="4902795" cy="4039069"/>
              </a:xfrm>
              <a:prstGeom prst="rect">
                <a:avLst/>
              </a:prstGeom>
            </p:spPr>
          </p:pic>
          <p:sp>
            <p:nvSpPr>
              <p:cNvPr id="5" name="Rectangle 4">
                <a:extLst>
                  <a:ext uri="{FF2B5EF4-FFF2-40B4-BE49-F238E27FC236}">
                    <a16:creationId xmlns:a16="http://schemas.microsoft.com/office/drawing/2014/main" id="{4907AC7B-7BB5-4926-840E-8B264024E13A}"/>
                  </a:ext>
                </a:extLst>
              </p:cNvPr>
              <p:cNvSpPr/>
              <p:nvPr/>
            </p:nvSpPr>
            <p:spPr>
              <a:xfrm>
                <a:off x="2075113" y="1680882"/>
                <a:ext cx="748769" cy="4400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 name="Straight Arrow Connector 8">
              <a:extLst>
                <a:ext uri="{FF2B5EF4-FFF2-40B4-BE49-F238E27FC236}">
                  <a16:creationId xmlns:a16="http://schemas.microsoft.com/office/drawing/2014/main" id="{622B03CC-6EC5-435D-936B-28E758D7BFCB}"/>
                </a:ext>
              </a:extLst>
            </p:cNvPr>
            <p:cNvCxnSpPr/>
            <p:nvPr/>
          </p:nvCxnSpPr>
          <p:spPr>
            <a:xfrm flipH="1">
              <a:off x="5011132" y="2499362"/>
              <a:ext cx="408033" cy="0"/>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87930CE-2EF4-46DE-BDE7-884C75DE2AC6}"/>
                </a:ext>
              </a:extLst>
            </p:cNvPr>
            <p:cNvSpPr txBox="1"/>
            <p:nvPr/>
          </p:nvSpPr>
          <p:spPr>
            <a:xfrm>
              <a:off x="4254427" y="2005784"/>
              <a:ext cx="1289135" cy="369332"/>
            </a:xfrm>
            <a:prstGeom prst="rect">
              <a:avLst/>
            </a:prstGeom>
            <a:noFill/>
          </p:spPr>
          <p:txBody>
            <a:bodyPr wrap="none" rtlCol="0">
              <a:spAutoFit/>
            </a:bodyPr>
            <a:lstStyle/>
            <a:p>
              <a:r>
                <a:rPr lang="en-US" dirty="0"/>
                <a:t>&lt;&lt;Import&gt;&gt;</a:t>
              </a:r>
            </a:p>
          </p:txBody>
        </p:sp>
      </p:grpSp>
      <p:grpSp>
        <p:nvGrpSpPr>
          <p:cNvPr id="25" name="Group 24">
            <a:extLst>
              <a:ext uri="{FF2B5EF4-FFF2-40B4-BE49-F238E27FC236}">
                <a16:creationId xmlns:a16="http://schemas.microsoft.com/office/drawing/2014/main" id="{BD921F44-7761-4519-9D0B-66AECA875920}"/>
              </a:ext>
            </a:extLst>
          </p:cNvPr>
          <p:cNvGrpSpPr/>
          <p:nvPr/>
        </p:nvGrpSpPr>
        <p:grpSpPr>
          <a:xfrm>
            <a:off x="369648" y="720268"/>
            <a:ext cx="3475278" cy="146306"/>
            <a:chOff x="369651" y="720266"/>
            <a:chExt cx="7091464" cy="186736"/>
          </a:xfrm>
        </p:grpSpPr>
        <p:sp>
          <p:nvSpPr>
            <p:cNvPr id="26" name="Rectangle: Top Corners Rounded 25">
              <a:extLst>
                <a:ext uri="{FF2B5EF4-FFF2-40B4-BE49-F238E27FC236}">
                  <a16:creationId xmlns:a16="http://schemas.microsoft.com/office/drawing/2014/main" id="{947A9EFC-14FC-45C9-935E-9C7F70A90853}"/>
                </a:ext>
              </a:extLst>
            </p:cNvPr>
            <p:cNvSpPr/>
            <p:nvPr/>
          </p:nvSpPr>
          <p:spPr>
            <a:xfrm>
              <a:off x="369651" y="720266"/>
              <a:ext cx="7091463" cy="184403"/>
            </a:xfrm>
            <a:prstGeom prst="round2SameRect">
              <a:avLst>
                <a:gd name="adj1" fmla="val 0"/>
                <a:gd name="adj2" fmla="val 50000"/>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561396E-FBF8-4143-ABB6-25AF00FB7FB1}"/>
                </a:ext>
              </a:extLst>
            </p:cNvPr>
            <p:cNvSpPr/>
            <p:nvPr/>
          </p:nvSpPr>
          <p:spPr>
            <a:xfrm>
              <a:off x="729577" y="724123"/>
              <a:ext cx="6731538" cy="182879"/>
            </a:xfrm>
            <a:prstGeom prst="rect">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2C31D1C2-1413-4175-A964-186AC40F1552}"/>
              </a:ext>
            </a:extLst>
          </p:cNvPr>
          <p:cNvGrpSpPr>
            <a:grpSpLocks noChangeAspect="1"/>
          </p:cNvGrpSpPr>
          <p:nvPr/>
        </p:nvGrpSpPr>
        <p:grpSpPr>
          <a:xfrm>
            <a:off x="3775710" y="505405"/>
            <a:ext cx="146304" cy="361507"/>
            <a:chOff x="7561699" y="474443"/>
            <a:chExt cx="174785" cy="431880"/>
          </a:xfrm>
        </p:grpSpPr>
        <p:sp>
          <p:nvSpPr>
            <p:cNvPr id="29" name="Oval 28">
              <a:extLst>
                <a:ext uri="{FF2B5EF4-FFF2-40B4-BE49-F238E27FC236}">
                  <a16:creationId xmlns:a16="http://schemas.microsoft.com/office/drawing/2014/main" id="{066D43BE-F593-491F-93CF-A895DB43E63A}"/>
                </a:ext>
              </a:extLst>
            </p:cNvPr>
            <p:cNvSpPr>
              <a:spLocks noChangeAspect="1"/>
            </p:cNvSpPr>
            <p:nvPr/>
          </p:nvSpPr>
          <p:spPr>
            <a:xfrm>
              <a:off x="7561699" y="474443"/>
              <a:ext cx="173736" cy="1737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30" name="Oval 29">
              <a:extLst>
                <a:ext uri="{FF2B5EF4-FFF2-40B4-BE49-F238E27FC236}">
                  <a16:creationId xmlns:a16="http://schemas.microsoft.com/office/drawing/2014/main" id="{A51E0ED8-C2EE-406A-86B0-D407072CFC98}"/>
                </a:ext>
              </a:extLst>
            </p:cNvPr>
            <p:cNvSpPr>
              <a:spLocks noChangeAspect="1"/>
            </p:cNvSpPr>
            <p:nvPr/>
          </p:nvSpPr>
          <p:spPr>
            <a:xfrm>
              <a:off x="7561699" y="732588"/>
              <a:ext cx="174785" cy="173735"/>
            </a:xfrm>
            <a:prstGeom prst="ellipse">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A7A7A"/>
                </a:solidFill>
              </a:endParaRPr>
            </a:p>
          </p:txBody>
        </p:sp>
      </p:grpSp>
      <p:sp>
        <p:nvSpPr>
          <p:cNvPr id="31" name="Slide Number Placeholder 21">
            <a:extLst>
              <a:ext uri="{FF2B5EF4-FFF2-40B4-BE49-F238E27FC236}">
                <a16:creationId xmlns:a16="http://schemas.microsoft.com/office/drawing/2014/main" id="{6186D4AA-F530-42D2-A2D4-263C6871F1C8}"/>
              </a:ext>
            </a:extLst>
          </p:cNvPr>
          <p:cNvSpPr txBox="1">
            <a:spLocks/>
          </p:cNvSpPr>
          <p:nvPr/>
        </p:nvSpPr>
        <p:spPr>
          <a:xfrm>
            <a:off x="8763000" y="6450135"/>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50BA8BE6-E42A-44D9-BC31-3E17DC50C46A}" type="slidenum">
              <a:rPr lang="en-US" smtClean="0"/>
              <a:pPr>
                <a:spcAft>
                  <a:spcPts val="600"/>
                </a:spcAft>
              </a:pPr>
              <a:t>21</a:t>
            </a:fld>
            <a:endParaRPr lang="en-US" dirty="0"/>
          </a:p>
        </p:txBody>
      </p:sp>
    </p:spTree>
    <p:extLst>
      <p:ext uri="{BB962C8B-B14F-4D97-AF65-F5344CB8AC3E}">
        <p14:creationId xmlns:p14="http://schemas.microsoft.com/office/powerpoint/2010/main" val="305021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CFD42C1-778C-44C6-8350-CDD7D52E8B5F}"/>
              </a:ext>
            </a:extLst>
          </p:cNvPr>
          <p:cNvSpPr>
            <a:spLocks noGrp="1"/>
          </p:cNvSpPr>
          <p:nvPr>
            <p:ph type="sldNum" sz="quarter" idx="12"/>
          </p:nvPr>
        </p:nvSpPr>
        <p:spPr/>
        <p:txBody>
          <a:bodyPr vert="horz" lIns="91440" tIns="45720" rIns="91440" bIns="45720" rtlCol="0" anchor="ctr">
            <a:normAutofit/>
          </a:bodyPr>
          <a:lstStyle/>
          <a:p>
            <a:pPr>
              <a:spcAft>
                <a:spcPts val="600"/>
              </a:spcAft>
            </a:pPr>
            <a:fld id="{50BA8BE6-E42A-44D9-BC31-3E17DC50C46A}" type="slidenum">
              <a:rPr lang="en-US" smtClean="0"/>
              <a:pPr>
                <a:spcAft>
                  <a:spcPts val="600"/>
                </a:spcAft>
              </a:pPr>
              <a:t>22</a:t>
            </a:fld>
            <a:endParaRPr lang="en-US"/>
          </a:p>
        </p:txBody>
      </p:sp>
      <p:grpSp>
        <p:nvGrpSpPr>
          <p:cNvPr id="19" name="Group 18">
            <a:extLst>
              <a:ext uri="{FF2B5EF4-FFF2-40B4-BE49-F238E27FC236}">
                <a16:creationId xmlns:a16="http://schemas.microsoft.com/office/drawing/2014/main" id="{8C4CF525-A08D-40FA-B401-0F8C0CC4B7EC}"/>
              </a:ext>
            </a:extLst>
          </p:cNvPr>
          <p:cNvGrpSpPr>
            <a:grpSpLocks noChangeAspect="1"/>
          </p:cNvGrpSpPr>
          <p:nvPr/>
        </p:nvGrpSpPr>
        <p:grpSpPr>
          <a:xfrm>
            <a:off x="124768" y="1837640"/>
            <a:ext cx="11974047" cy="2519153"/>
            <a:chOff x="149278" y="55924"/>
            <a:chExt cx="7641554" cy="1608585"/>
          </a:xfrm>
        </p:grpSpPr>
        <p:pic>
          <p:nvPicPr>
            <p:cNvPr id="21" name="Picture 20">
              <a:extLst>
                <a:ext uri="{FF2B5EF4-FFF2-40B4-BE49-F238E27FC236}">
                  <a16:creationId xmlns:a16="http://schemas.microsoft.com/office/drawing/2014/main" id="{085E6A0C-8BB5-434C-89E7-708B3BBA3E2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4929042" y="117153"/>
              <a:ext cx="2861790" cy="1547356"/>
            </a:xfrm>
            <a:prstGeom prst="rect">
              <a:avLst/>
            </a:prstGeom>
            <a:noFill/>
            <a:ln>
              <a:noFill/>
            </a:ln>
            <a:effectLst>
              <a:outerShdw blurRad="76200" dir="18900000" sy="23000" kx="-1200000" algn="bl" rotWithShape="0">
                <a:prstClr val="black">
                  <a:alpha val="20000"/>
                </a:prstClr>
              </a:outerShdw>
            </a:effectLst>
            <a:scene3d>
              <a:camera prst="perspectiveHeroicExtremeLeftFacing"/>
              <a:lightRig rig="threePt" dir="t"/>
            </a:scene3d>
          </p:spPr>
        </p:pic>
        <p:pic>
          <p:nvPicPr>
            <p:cNvPr id="24" name="Picture 23">
              <a:extLst>
                <a:ext uri="{FF2B5EF4-FFF2-40B4-BE49-F238E27FC236}">
                  <a16:creationId xmlns:a16="http://schemas.microsoft.com/office/drawing/2014/main" id="{B38C2F83-ED48-482C-AB29-8F69BE6B417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auto">
            <a:xfrm>
              <a:off x="149278" y="204536"/>
              <a:ext cx="2693791" cy="1459973"/>
            </a:xfrm>
            <a:prstGeom prst="rect">
              <a:avLst/>
            </a:prstGeom>
            <a:noFill/>
            <a:ln>
              <a:noFill/>
            </a:ln>
            <a:effectLst>
              <a:outerShdw blurRad="76200" dir="13500000" sy="23000" kx="1200000" algn="br" rotWithShape="0">
                <a:prstClr val="black">
                  <a:alpha val="20000"/>
                </a:prstClr>
              </a:outerShdw>
            </a:effectLst>
            <a:scene3d>
              <a:camera prst="perspectiveContrastingRightFacing"/>
              <a:lightRig rig="threePt" dir="t"/>
            </a:scene3d>
          </p:spPr>
        </p:pic>
        <p:pic>
          <p:nvPicPr>
            <p:cNvPr id="25" name="Picture 24">
              <a:extLst>
                <a:ext uri="{FF2B5EF4-FFF2-40B4-BE49-F238E27FC236}">
                  <a16:creationId xmlns:a16="http://schemas.microsoft.com/office/drawing/2014/main" id="{B5C47CC0-C73E-4BD4-9C1C-43987FCF28F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bwMode="auto">
            <a:xfrm>
              <a:off x="2640315" y="55924"/>
              <a:ext cx="2524455" cy="1368196"/>
            </a:xfrm>
            <a:prstGeom prst="rect">
              <a:avLst/>
            </a:prstGeom>
            <a:noFill/>
            <a:ln>
              <a:noFill/>
            </a:ln>
            <a:effectLst>
              <a:outerShdw blurRad="50800" dist="38100" dir="5400000" algn="t" rotWithShape="0">
                <a:prstClr val="black">
                  <a:alpha val="40000"/>
                </a:prstClr>
              </a:outerShdw>
            </a:effectLst>
          </p:spPr>
        </p:pic>
      </p:grpSp>
      <p:sp>
        <p:nvSpPr>
          <p:cNvPr id="26" name="Title 1">
            <a:extLst>
              <a:ext uri="{FF2B5EF4-FFF2-40B4-BE49-F238E27FC236}">
                <a16:creationId xmlns:a16="http://schemas.microsoft.com/office/drawing/2014/main" id="{D5543E40-2472-4086-AF49-24556E486427}"/>
              </a:ext>
            </a:extLst>
          </p:cNvPr>
          <p:cNvSpPr txBox="1">
            <a:spLocks/>
          </p:cNvSpPr>
          <p:nvPr/>
        </p:nvSpPr>
        <p:spPr>
          <a:xfrm>
            <a:off x="291960" y="-129589"/>
            <a:ext cx="119000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spc="-300" dirty="0">
                <a:solidFill>
                  <a:srgbClr val="002060"/>
                </a:solidFill>
                <a:latin typeface="Arial" panose="020B0604020202020204" pitchFamily="34" charset="0"/>
                <a:cs typeface="Arial" panose="020B0604020202020204" pitchFamily="34" charset="0"/>
              </a:rPr>
              <a:t>GRAPHICAL USER INTERFACE (GUI)</a:t>
            </a:r>
          </a:p>
        </p:txBody>
      </p:sp>
      <p:grpSp>
        <p:nvGrpSpPr>
          <p:cNvPr id="27" name="Group 26">
            <a:extLst>
              <a:ext uri="{FF2B5EF4-FFF2-40B4-BE49-F238E27FC236}">
                <a16:creationId xmlns:a16="http://schemas.microsoft.com/office/drawing/2014/main" id="{C0F17932-FC7D-4ECB-8B68-F1C6C3FB4C78}"/>
              </a:ext>
            </a:extLst>
          </p:cNvPr>
          <p:cNvGrpSpPr/>
          <p:nvPr/>
        </p:nvGrpSpPr>
        <p:grpSpPr>
          <a:xfrm>
            <a:off x="369647" y="720268"/>
            <a:ext cx="7056677" cy="146306"/>
            <a:chOff x="369651" y="720266"/>
            <a:chExt cx="7091464" cy="186736"/>
          </a:xfrm>
        </p:grpSpPr>
        <p:sp>
          <p:nvSpPr>
            <p:cNvPr id="28" name="Rectangle: Top Corners Rounded 27">
              <a:extLst>
                <a:ext uri="{FF2B5EF4-FFF2-40B4-BE49-F238E27FC236}">
                  <a16:creationId xmlns:a16="http://schemas.microsoft.com/office/drawing/2014/main" id="{21112D0D-5273-4CFE-855D-FB7A92203E6B}"/>
                </a:ext>
              </a:extLst>
            </p:cNvPr>
            <p:cNvSpPr/>
            <p:nvPr/>
          </p:nvSpPr>
          <p:spPr>
            <a:xfrm>
              <a:off x="369651" y="720266"/>
              <a:ext cx="7091463" cy="184403"/>
            </a:xfrm>
            <a:prstGeom prst="round2SameRect">
              <a:avLst>
                <a:gd name="adj1" fmla="val 0"/>
                <a:gd name="adj2" fmla="val 50000"/>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803E5F7-8C7A-43E4-9E0B-7E73D991F1CB}"/>
                </a:ext>
              </a:extLst>
            </p:cNvPr>
            <p:cNvSpPr/>
            <p:nvPr/>
          </p:nvSpPr>
          <p:spPr>
            <a:xfrm>
              <a:off x="729577" y="724123"/>
              <a:ext cx="6731538" cy="182879"/>
            </a:xfrm>
            <a:prstGeom prst="rect">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1919F900-4574-4EF2-9876-5B3B3B281119}"/>
              </a:ext>
            </a:extLst>
          </p:cNvPr>
          <p:cNvGrpSpPr>
            <a:grpSpLocks noChangeAspect="1"/>
          </p:cNvGrpSpPr>
          <p:nvPr/>
        </p:nvGrpSpPr>
        <p:grpSpPr>
          <a:xfrm>
            <a:off x="7350760" y="505405"/>
            <a:ext cx="146304" cy="361507"/>
            <a:chOff x="7561699" y="474443"/>
            <a:chExt cx="174785" cy="431880"/>
          </a:xfrm>
        </p:grpSpPr>
        <p:sp>
          <p:nvSpPr>
            <p:cNvPr id="31" name="Oval 30">
              <a:extLst>
                <a:ext uri="{FF2B5EF4-FFF2-40B4-BE49-F238E27FC236}">
                  <a16:creationId xmlns:a16="http://schemas.microsoft.com/office/drawing/2014/main" id="{BEB7AAEB-16C1-4CA4-BBB6-616B729BD312}"/>
                </a:ext>
              </a:extLst>
            </p:cNvPr>
            <p:cNvSpPr>
              <a:spLocks noChangeAspect="1"/>
            </p:cNvSpPr>
            <p:nvPr/>
          </p:nvSpPr>
          <p:spPr>
            <a:xfrm>
              <a:off x="7561699" y="474443"/>
              <a:ext cx="173736" cy="1737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32" name="Oval 31">
              <a:extLst>
                <a:ext uri="{FF2B5EF4-FFF2-40B4-BE49-F238E27FC236}">
                  <a16:creationId xmlns:a16="http://schemas.microsoft.com/office/drawing/2014/main" id="{590E8E00-7D69-429E-9C36-A445DF2D2D4D}"/>
                </a:ext>
              </a:extLst>
            </p:cNvPr>
            <p:cNvSpPr>
              <a:spLocks noChangeAspect="1"/>
            </p:cNvSpPr>
            <p:nvPr/>
          </p:nvSpPr>
          <p:spPr>
            <a:xfrm>
              <a:off x="7561699" y="732588"/>
              <a:ext cx="174785" cy="173735"/>
            </a:xfrm>
            <a:prstGeom prst="ellipse">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A7A7A"/>
                </a:solidFill>
              </a:endParaRPr>
            </a:p>
          </p:txBody>
        </p:sp>
      </p:grpSp>
    </p:spTree>
    <p:extLst>
      <p:ext uri="{BB962C8B-B14F-4D97-AF65-F5344CB8AC3E}">
        <p14:creationId xmlns:p14="http://schemas.microsoft.com/office/powerpoint/2010/main" val="3882614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CFD42C1-778C-44C6-8350-CDD7D52E8B5F}"/>
              </a:ext>
            </a:extLst>
          </p:cNvPr>
          <p:cNvSpPr>
            <a:spLocks noGrp="1"/>
          </p:cNvSpPr>
          <p:nvPr>
            <p:ph type="sldNum" sz="quarter" idx="12"/>
          </p:nvPr>
        </p:nvSpPr>
        <p:spPr/>
        <p:txBody>
          <a:bodyPr vert="horz" lIns="91440" tIns="45720" rIns="91440" bIns="45720" rtlCol="0" anchor="ctr">
            <a:normAutofit/>
          </a:bodyPr>
          <a:lstStyle/>
          <a:p>
            <a:pPr>
              <a:spcAft>
                <a:spcPts val="600"/>
              </a:spcAft>
            </a:pPr>
            <a:fld id="{50BA8BE6-E42A-44D9-BC31-3E17DC50C46A}" type="slidenum">
              <a:rPr lang="en-US" smtClean="0"/>
              <a:pPr>
                <a:spcAft>
                  <a:spcPts val="600"/>
                </a:spcAft>
              </a:pPr>
              <a:t>23</a:t>
            </a:fld>
            <a:endParaRPr lang="en-US"/>
          </a:p>
        </p:txBody>
      </p:sp>
      <p:pic>
        <p:nvPicPr>
          <p:cNvPr id="3" name="Picture 2">
            <a:extLst>
              <a:ext uri="{FF2B5EF4-FFF2-40B4-BE49-F238E27FC236}">
                <a16:creationId xmlns:a16="http://schemas.microsoft.com/office/drawing/2014/main" id="{BF557883-8363-443B-A5DB-BA43B8650C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5599" y="916226"/>
            <a:ext cx="6554420" cy="3550310"/>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A505FF02-B408-4402-BB43-1ECB5901824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474345" y="3103672"/>
            <a:ext cx="6554419" cy="3548744"/>
          </a:xfrm>
          <a:prstGeom prst="rect">
            <a:avLst/>
          </a:prstGeom>
          <a:ln>
            <a:noFill/>
          </a:ln>
          <a:effectLst>
            <a:outerShdw blurRad="190500" algn="tl" rotWithShape="0">
              <a:srgbClr val="000000">
                <a:alpha val="70000"/>
              </a:srgbClr>
            </a:outerShdw>
          </a:effectLst>
        </p:spPr>
      </p:pic>
      <p:sp>
        <p:nvSpPr>
          <p:cNvPr id="7" name="Text Box 2">
            <a:extLst>
              <a:ext uri="{FF2B5EF4-FFF2-40B4-BE49-F238E27FC236}">
                <a16:creationId xmlns:a16="http://schemas.microsoft.com/office/drawing/2014/main" id="{C5B588C3-23AC-4C37-9FD7-15CB28A45FC1}"/>
              </a:ext>
            </a:extLst>
          </p:cNvPr>
          <p:cNvSpPr txBox="1">
            <a:spLocks noChangeArrowheads="1"/>
          </p:cNvSpPr>
          <p:nvPr/>
        </p:nvSpPr>
        <p:spPr bwMode="auto">
          <a:xfrm>
            <a:off x="6984323" y="1131108"/>
            <a:ext cx="4796786" cy="1641335"/>
          </a:xfrm>
          <a:prstGeom prst="rect">
            <a:avLst/>
          </a:prstGeom>
          <a:noFill/>
          <a:ln w="19050">
            <a:noFill/>
            <a:miter lim="800000"/>
            <a:headEnd/>
            <a:tailEnd/>
          </a:ln>
        </p:spPr>
        <p:txBody>
          <a:bodyPr rot="0" vert="horz" wrap="square" lIns="91440" tIns="45720" rIns="91440" bIns="45720" anchor="t" anchorCtr="0">
            <a:noAutofit/>
          </a:bodyPr>
          <a:lstStyle/>
          <a:p>
            <a:pPr marL="0" marR="0" algn="just">
              <a:lnSpc>
                <a:spcPct val="107000"/>
              </a:lnSpc>
              <a:spcBef>
                <a:spcPts val="0"/>
              </a:spcBef>
              <a:spcAft>
                <a:spcPts val="800"/>
              </a:spcAft>
            </a:pPr>
            <a:r>
              <a:rPr lang="en-US" sz="1600" i="1" dirty="0">
                <a:solidFill>
                  <a:srgbClr val="002060"/>
                </a:solidFill>
                <a:effectLst/>
                <a:latin typeface="Calibri" panose="020F0502020204030204" pitchFamily="34" charset="0"/>
                <a:ea typeface="Calibri" panose="020F0502020204030204" pitchFamily="34" charset="0"/>
                <a:cs typeface="Arial" panose="020B0604020202020204" pitchFamily="34" charset="0"/>
              </a:rPr>
              <a:t>In the training window, the user can train an RNN with his own dataset! This enables users to train an RNN to work in their local languages as well as the default English language. The user will only need to provided the dataset and click on the </a:t>
            </a:r>
            <a:r>
              <a:rPr lang="en-US" sz="1600" b="1" i="1" dirty="0">
                <a:solidFill>
                  <a:srgbClr val="002060"/>
                </a:solidFill>
                <a:effectLst/>
                <a:latin typeface="Calibri" panose="020F0502020204030204" pitchFamily="34" charset="0"/>
                <a:ea typeface="Calibri" panose="020F0502020204030204" pitchFamily="34" charset="0"/>
                <a:cs typeface="Arial" panose="020B0604020202020204" pitchFamily="34" charset="0"/>
              </a:rPr>
              <a:t>BEGIN TRAINING</a:t>
            </a:r>
            <a:r>
              <a:rPr lang="en-US" sz="1600" i="1" dirty="0">
                <a:solidFill>
                  <a:srgbClr val="002060"/>
                </a:solidFill>
                <a:effectLst/>
                <a:latin typeface="Calibri" panose="020F0502020204030204" pitchFamily="34" charset="0"/>
                <a:ea typeface="Calibri" panose="020F0502020204030204" pitchFamily="34" charset="0"/>
                <a:cs typeface="Arial" panose="020B0604020202020204" pitchFamily="34" charset="0"/>
              </a:rPr>
              <a:t> button.</a:t>
            </a:r>
            <a:endParaRPr lang="en-US" sz="24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8" name="Text Box 2">
            <a:extLst>
              <a:ext uri="{FF2B5EF4-FFF2-40B4-BE49-F238E27FC236}">
                <a16:creationId xmlns:a16="http://schemas.microsoft.com/office/drawing/2014/main" id="{C063C29B-613D-4AD8-90D4-0441E6AAFE95}"/>
              </a:ext>
            </a:extLst>
          </p:cNvPr>
          <p:cNvSpPr txBox="1">
            <a:spLocks noChangeArrowheads="1"/>
          </p:cNvSpPr>
          <p:nvPr/>
        </p:nvSpPr>
        <p:spPr bwMode="auto">
          <a:xfrm>
            <a:off x="1019175" y="4605634"/>
            <a:ext cx="4374536" cy="2252366"/>
          </a:xfrm>
          <a:prstGeom prst="rect">
            <a:avLst/>
          </a:prstGeom>
          <a:noFill/>
          <a:ln w="19050">
            <a:noFill/>
            <a:miter lim="800000"/>
            <a:headEnd/>
            <a:tailEnd/>
          </a:ln>
        </p:spPr>
        <p:txBody>
          <a:bodyPr rot="0" vert="horz" wrap="square" lIns="91440" tIns="45720" rIns="91440" bIns="45720" anchor="t" anchorCtr="0">
            <a:noAutofit/>
          </a:bodyPr>
          <a:lstStyle/>
          <a:p>
            <a:pPr marL="0" marR="0" algn="just">
              <a:lnSpc>
                <a:spcPct val="107000"/>
              </a:lnSpc>
              <a:spcBef>
                <a:spcPts val="0"/>
              </a:spcBef>
              <a:spcAft>
                <a:spcPts val="800"/>
              </a:spcAft>
            </a:pPr>
            <a:r>
              <a:rPr lang="en-US" sz="1600" i="1" dirty="0">
                <a:solidFill>
                  <a:srgbClr val="002060"/>
                </a:solidFill>
                <a:effectLst/>
                <a:latin typeface="Calibri" panose="020F0502020204030204" pitchFamily="34" charset="0"/>
                <a:ea typeface="Calibri" panose="020F0502020204030204" pitchFamily="34" charset="0"/>
                <a:cs typeface="Arial" panose="020B0604020202020204" pitchFamily="34" charset="0"/>
              </a:rPr>
              <a:t>During the training process the user can view the available information in the </a:t>
            </a:r>
            <a:r>
              <a:rPr lang="en-US" sz="1600" b="1" i="1" dirty="0">
                <a:solidFill>
                  <a:srgbClr val="002060"/>
                </a:solidFill>
                <a:effectLst/>
                <a:latin typeface="Calibri" panose="020F0502020204030204" pitchFamily="34" charset="0"/>
                <a:ea typeface="Calibri" panose="020F0502020204030204" pitchFamily="34" charset="0"/>
                <a:cs typeface="Arial" panose="020B0604020202020204" pitchFamily="34" charset="0"/>
              </a:rPr>
              <a:t>ADVANCED</a:t>
            </a:r>
            <a:r>
              <a:rPr lang="en-US" sz="1600" i="1" dirty="0">
                <a:solidFill>
                  <a:srgbClr val="002060"/>
                </a:solidFill>
                <a:effectLst/>
                <a:latin typeface="Calibri" panose="020F0502020204030204" pitchFamily="34" charset="0"/>
                <a:ea typeface="Calibri" panose="020F0502020204030204" pitchFamily="34" charset="0"/>
                <a:cs typeface="Arial" panose="020B0604020202020204" pitchFamily="34" charset="0"/>
              </a:rPr>
              <a:t> tab by clicking it. Here he/she will see 2 graphs, the first illustrates the accuracy of the RNN and the second graph illustrates the loss of the RNN. The user is also able to view some more raw information about the training process like training times and some training cycle information.</a:t>
            </a:r>
            <a:endParaRPr lang="en-US" sz="24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21" name="Title 1">
            <a:extLst>
              <a:ext uri="{FF2B5EF4-FFF2-40B4-BE49-F238E27FC236}">
                <a16:creationId xmlns:a16="http://schemas.microsoft.com/office/drawing/2014/main" id="{DEFC6446-14AD-4429-B799-9579D507D80D}"/>
              </a:ext>
            </a:extLst>
          </p:cNvPr>
          <p:cNvSpPr txBox="1">
            <a:spLocks/>
          </p:cNvSpPr>
          <p:nvPr/>
        </p:nvSpPr>
        <p:spPr>
          <a:xfrm>
            <a:off x="291960" y="-129589"/>
            <a:ext cx="119000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spc="-300" dirty="0">
                <a:solidFill>
                  <a:srgbClr val="002060"/>
                </a:solidFill>
                <a:latin typeface="Arial" panose="020B0604020202020204" pitchFamily="34" charset="0"/>
                <a:cs typeface="Arial" panose="020B0604020202020204" pitchFamily="34" charset="0"/>
              </a:rPr>
              <a:t>GRAPHICAL USER INTERFACE (GUI) - </a:t>
            </a:r>
            <a:r>
              <a:rPr lang="en-US" sz="3600" b="1" spc="-300" dirty="0">
                <a:solidFill>
                  <a:srgbClr val="6A53E1"/>
                </a:solidFill>
                <a:latin typeface="Arial" panose="020B0604020202020204" pitchFamily="34" charset="0"/>
                <a:cs typeface="Arial" panose="020B0604020202020204" pitchFamily="34" charset="0"/>
              </a:rPr>
              <a:t>TRAINER</a:t>
            </a:r>
          </a:p>
        </p:txBody>
      </p:sp>
      <p:grpSp>
        <p:nvGrpSpPr>
          <p:cNvPr id="24" name="Group 23">
            <a:extLst>
              <a:ext uri="{FF2B5EF4-FFF2-40B4-BE49-F238E27FC236}">
                <a16:creationId xmlns:a16="http://schemas.microsoft.com/office/drawing/2014/main" id="{A95816A7-3F09-4E1A-934E-FD8B9B4F0B2E}"/>
              </a:ext>
            </a:extLst>
          </p:cNvPr>
          <p:cNvGrpSpPr/>
          <p:nvPr/>
        </p:nvGrpSpPr>
        <p:grpSpPr>
          <a:xfrm>
            <a:off x="369647" y="720268"/>
            <a:ext cx="9120428" cy="146306"/>
            <a:chOff x="369651" y="720266"/>
            <a:chExt cx="7091464" cy="186736"/>
          </a:xfrm>
        </p:grpSpPr>
        <p:sp>
          <p:nvSpPr>
            <p:cNvPr id="25" name="Rectangle: Top Corners Rounded 24">
              <a:extLst>
                <a:ext uri="{FF2B5EF4-FFF2-40B4-BE49-F238E27FC236}">
                  <a16:creationId xmlns:a16="http://schemas.microsoft.com/office/drawing/2014/main" id="{29CA9239-DCC8-4AA3-98B1-F4C37694A726}"/>
                </a:ext>
              </a:extLst>
            </p:cNvPr>
            <p:cNvSpPr/>
            <p:nvPr/>
          </p:nvSpPr>
          <p:spPr>
            <a:xfrm>
              <a:off x="369651" y="720266"/>
              <a:ext cx="7091463" cy="184403"/>
            </a:xfrm>
            <a:prstGeom prst="round2SameRect">
              <a:avLst>
                <a:gd name="adj1" fmla="val 0"/>
                <a:gd name="adj2" fmla="val 50000"/>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39CB5AE-3510-4687-A627-1DAC71B290BC}"/>
                </a:ext>
              </a:extLst>
            </p:cNvPr>
            <p:cNvSpPr/>
            <p:nvPr/>
          </p:nvSpPr>
          <p:spPr>
            <a:xfrm>
              <a:off x="729577" y="724123"/>
              <a:ext cx="6731538" cy="182879"/>
            </a:xfrm>
            <a:prstGeom prst="rect">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FA8C4B7D-E784-4446-A696-6E62D625EC3D}"/>
              </a:ext>
            </a:extLst>
          </p:cNvPr>
          <p:cNvGrpSpPr>
            <a:grpSpLocks noChangeAspect="1"/>
          </p:cNvGrpSpPr>
          <p:nvPr/>
        </p:nvGrpSpPr>
        <p:grpSpPr>
          <a:xfrm>
            <a:off x="9418097" y="505405"/>
            <a:ext cx="146304" cy="361507"/>
            <a:chOff x="7561699" y="474443"/>
            <a:chExt cx="174785" cy="431880"/>
          </a:xfrm>
        </p:grpSpPr>
        <p:sp>
          <p:nvSpPr>
            <p:cNvPr id="28" name="Oval 27">
              <a:extLst>
                <a:ext uri="{FF2B5EF4-FFF2-40B4-BE49-F238E27FC236}">
                  <a16:creationId xmlns:a16="http://schemas.microsoft.com/office/drawing/2014/main" id="{DDC62428-6B2F-4392-BBE6-6CB2ED74431D}"/>
                </a:ext>
              </a:extLst>
            </p:cNvPr>
            <p:cNvSpPr>
              <a:spLocks noChangeAspect="1"/>
            </p:cNvSpPr>
            <p:nvPr/>
          </p:nvSpPr>
          <p:spPr>
            <a:xfrm>
              <a:off x="7561699" y="474443"/>
              <a:ext cx="173736" cy="173737"/>
            </a:xfrm>
            <a:prstGeom prst="ellipse">
              <a:avLst/>
            </a:prstGeom>
            <a:solidFill>
              <a:srgbClr val="6A5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29" name="Oval 28">
              <a:extLst>
                <a:ext uri="{FF2B5EF4-FFF2-40B4-BE49-F238E27FC236}">
                  <a16:creationId xmlns:a16="http://schemas.microsoft.com/office/drawing/2014/main" id="{CE7B1C1E-45E4-411D-9FAE-41B52706F965}"/>
                </a:ext>
              </a:extLst>
            </p:cNvPr>
            <p:cNvSpPr>
              <a:spLocks noChangeAspect="1"/>
            </p:cNvSpPr>
            <p:nvPr/>
          </p:nvSpPr>
          <p:spPr>
            <a:xfrm>
              <a:off x="7561699" y="732588"/>
              <a:ext cx="174785" cy="173735"/>
            </a:xfrm>
            <a:prstGeom prst="ellipse">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A7A7A"/>
                </a:solidFill>
              </a:endParaRPr>
            </a:p>
          </p:txBody>
        </p:sp>
      </p:grpSp>
    </p:spTree>
    <p:extLst>
      <p:ext uri="{BB962C8B-B14F-4D97-AF65-F5344CB8AC3E}">
        <p14:creationId xmlns:p14="http://schemas.microsoft.com/office/powerpoint/2010/main" val="61906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55C96167-D3D5-4564-8387-58608C21114C}"/>
              </a:ext>
            </a:extLst>
          </p:cNvPr>
          <p:cNvSpPr txBox="1">
            <a:spLocks/>
          </p:cNvSpPr>
          <p:nvPr/>
        </p:nvSpPr>
        <p:spPr>
          <a:xfrm>
            <a:off x="291960" y="-129589"/>
            <a:ext cx="119000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spc="-300" dirty="0">
                <a:solidFill>
                  <a:srgbClr val="002060"/>
                </a:solidFill>
                <a:latin typeface="Arial" panose="020B0604020202020204" pitchFamily="34" charset="0"/>
                <a:cs typeface="Arial" panose="020B0604020202020204" pitchFamily="34" charset="0"/>
              </a:rPr>
              <a:t>GRAPHICAL USER INTERFACE (GUI) - </a:t>
            </a:r>
            <a:r>
              <a:rPr lang="en-US" sz="3600" b="1" spc="-300" dirty="0">
                <a:solidFill>
                  <a:srgbClr val="6A53E1"/>
                </a:solidFill>
                <a:latin typeface="Arial" panose="020B0604020202020204" pitchFamily="34" charset="0"/>
                <a:cs typeface="Arial" panose="020B0604020202020204" pitchFamily="34" charset="0"/>
              </a:rPr>
              <a:t>USER</a:t>
            </a:r>
          </a:p>
        </p:txBody>
      </p:sp>
      <p:sp>
        <p:nvSpPr>
          <p:cNvPr id="4" name="Slide Number Placeholder 3">
            <a:extLst>
              <a:ext uri="{FF2B5EF4-FFF2-40B4-BE49-F238E27FC236}">
                <a16:creationId xmlns:a16="http://schemas.microsoft.com/office/drawing/2014/main" id="{ECFD42C1-778C-44C6-8350-CDD7D52E8B5F}"/>
              </a:ext>
            </a:extLst>
          </p:cNvPr>
          <p:cNvSpPr>
            <a:spLocks noGrp="1"/>
          </p:cNvSpPr>
          <p:nvPr>
            <p:ph type="sldNum" sz="quarter" idx="12"/>
          </p:nvPr>
        </p:nvSpPr>
        <p:spPr/>
        <p:txBody>
          <a:bodyPr vert="horz" lIns="91440" tIns="45720" rIns="91440" bIns="45720" rtlCol="0" anchor="ctr">
            <a:normAutofit/>
          </a:bodyPr>
          <a:lstStyle/>
          <a:p>
            <a:pPr>
              <a:spcAft>
                <a:spcPts val="600"/>
              </a:spcAft>
            </a:pPr>
            <a:fld id="{50BA8BE6-E42A-44D9-BC31-3E17DC50C46A}" type="slidenum">
              <a:rPr lang="en-US" smtClean="0"/>
              <a:pPr>
                <a:spcAft>
                  <a:spcPts val="600"/>
                </a:spcAft>
              </a:pPr>
              <a:t>24</a:t>
            </a:fld>
            <a:endParaRPr lang="en-US"/>
          </a:p>
        </p:txBody>
      </p:sp>
      <p:grpSp>
        <p:nvGrpSpPr>
          <p:cNvPr id="19" name="Group 18">
            <a:extLst>
              <a:ext uri="{FF2B5EF4-FFF2-40B4-BE49-F238E27FC236}">
                <a16:creationId xmlns:a16="http://schemas.microsoft.com/office/drawing/2014/main" id="{37CCB666-9D07-41A7-BD95-AEAB4116F864}"/>
              </a:ext>
            </a:extLst>
          </p:cNvPr>
          <p:cNvGrpSpPr/>
          <p:nvPr/>
        </p:nvGrpSpPr>
        <p:grpSpPr>
          <a:xfrm>
            <a:off x="357824" y="1554745"/>
            <a:ext cx="11476352" cy="3431968"/>
            <a:chOff x="357824" y="1241235"/>
            <a:chExt cx="11476352" cy="3431968"/>
          </a:xfrm>
        </p:grpSpPr>
        <p:grpSp>
          <p:nvGrpSpPr>
            <p:cNvPr id="21" name="Group 20">
              <a:extLst>
                <a:ext uri="{FF2B5EF4-FFF2-40B4-BE49-F238E27FC236}">
                  <a16:creationId xmlns:a16="http://schemas.microsoft.com/office/drawing/2014/main" id="{DE792C86-DB17-41E3-AFCB-BCFC557C888E}"/>
                </a:ext>
              </a:extLst>
            </p:cNvPr>
            <p:cNvGrpSpPr/>
            <p:nvPr/>
          </p:nvGrpSpPr>
          <p:grpSpPr>
            <a:xfrm>
              <a:off x="357824" y="1241235"/>
              <a:ext cx="11476352" cy="3058821"/>
              <a:chOff x="77474" y="1241235"/>
              <a:chExt cx="11476352" cy="3058821"/>
            </a:xfrm>
          </p:grpSpPr>
          <p:pic>
            <p:nvPicPr>
              <p:cNvPr id="26" name="Picture 25">
                <a:extLst>
                  <a:ext uri="{FF2B5EF4-FFF2-40B4-BE49-F238E27FC236}">
                    <a16:creationId xmlns:a16="http://schemas.microsoft.com/office/drawing/2014/main" id="{6FC7BF4E-31C2-40A6-ACB7-E085AB924A1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7474" y="1241237"/>
                <a:ext cx="5647052" cy="3058819"/>
              </a:xfrm>
              <a:prstGeom prst="rect">
                <a:avLst/>
              </a:prstGeom>
              <a:ln>
                <a:noFill/>
              </a:ln>
              <a:effectLst>
                <a:outerShdw blurRad="190500" algn="tl" rotWithShape="0">
                  <a:srgbClr val="000000">
                    <a:alpha val="70000"/>
                  </a:srgbClr>
                </a:outerShdw>
              </a:effectLst>
            </p:spPr>
          </p:pic>
          <p:pic>
            <p:nvPicPr>
              <p:cNvPr id="27" name="Picture 26">
                <a:extLst>
                  <a:ext uri="{FF2B5EF4-FFF2-40B4-BE49-F238E27FC236}">
                    <a16:creationId xmlns:a16="http://schemas.microsoft.com/office/drawing/2014/main" id="{77524ACA-E5E1-4E7A-B436-C2EA88208D7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906774" y="1241235"/>
                <a:ext cx="5647052" cy="3058819"/>
              </a:xfrm>
              <a:prstGeom prst="rect">
                <a:avLst/>
              </a:prstGeom>
              <a:ln>
                <a:noFill/>
              </a:ln>
              <a:effectLst>
                <a:outerShdw blurRad="190500" algn="tl" rotWithShape="0">
                  <a:srgbClr val="000000">
                    <a:alpha val="70000"/>
                  </a:srgbClr>
                </a:outerShdw>
              </a:effectLst>
            </p:spPr>
          </p:pic>
        </p:grpSp>
        <p:sp>
          <p:nvSpPr>
            <p:cNvPr id="24" name="Text Box 2">
              <a:extLst>
                <a:ext uri="{FF2B5EF4-FFF2-40B4-BE49-F238E27FC236}">
                  <a16:creationId xmlns:a16="http://schemas.microsoft.com/office/drawing/2014/main" id="{BF6FF934-E93C-44F4-880F-185A4855981B}"/>
                </a:ext>
              </a:extLst>
            </p:cNvPr>
            <p:cNvSpPr txBox="1">
              <a:spLocks noChangeArrowheads="1"/>
            </p:cNvSpPr>
            <p:nvPr/>
          </p:nvSpPr>
          <p:spPr bwMode="auto">
            <a:xfrm>
              <a:off x="357824" y="4358878"/>
              <a:ext cx="5647051" cy="314325"/>
            </a:xfrm>
            <a:prstGeom prst="rect">
              <a:avLst/>
            </a:prstGeom>
            <a:noFill/>
            <a:ln w="19050">
              <a:no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en-US" sz="1400" i="1" dirty="0">
                  <a:solidFill>
                    <a:srgbClr val="002060"/>
                  </a:solidFill>
                  <a:effectLst/>
                  <a:latin typeface="Calibri" panose="020F0502020204030204" pitchFamily="34" charset="0"/>
                  <a:ea typeface="Calibri" panose="020F0502020204030204" pitchFamily="34" charset="0"/>
                  <a:cs typeface="Arial" panose="020B0604020202020204" pitchFamily="34" charset="0"/>
                </a:rPr>
                <a:t>The program predicts with 91% certainty that this is not a rumor</a:t>
              </a:r>
              <a:endParaRPr lang="en-US" sz="20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25" name="Text Box 2">
              <a:extLst>
                <a:ext uri="{FF2B5EF4-FFF2-40B4-BE49-F238E27FC236}">
                  <a16:creationId xmlns:a16="http://schemas.microsoft.com/office/drawing/2014/main" id="{70959FD2-0F97-4D4A-A883-30D47B70CB52}"/>
                </a:ext>
              </a:extLst>
            </p:cNvPr>
            <p:cNvSpPr txBox="1">
              <a:spLocks noChangeArrowheads="1"/>
            </p:cNvSpPr>
            <p:nvPr/>
          </p:nvSpPr>
          <p:spPr bwMode="auto">
            <a:xfrm>
              <a:off x="6187123" y="4358877"/>
              <a:ext cx="5647051" cy="314325"/>
            </a:xfrm>
            <a:prstGeom prst="rect">
              <a:avLst/>
            </a:prstGeom>
            <a:noFill/>
            <a:ln w="19050">
              <a:no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en-US" sz="1400" i="1" dirty="0">
                  <a:solidFill>
                    <a:srgbClr val="002060"/>
                  </a:solidFill>
                  <a:effectLst/>
                  <a:latin typeface="Calibri" panose="020F0502020204030204" pitchFamily="34" charset="0"/>
                  <a:ea typeface="Calibri" panose="020F0502020204030204" pitchFamily="34" charset="0"/>
                  <a:cs typeface="Arial" panose="020B0604020202020204" pitchFamily="34" charset="0"/>
                </a:rPr>
                <a:t>The program predicts with 67% certainty that this is in fact a rumor</a:t>
              </a:r>
              <a:endParaRPr lang="en-US" sz="20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p:txBody>
        </p:sp>
      </p:grpSp>
      <p:grpSp>
        <p:nvGrpSpPr>
          <p:cNvPr id="29" name="Group 28">
            <a:extLst>
              <a:ext uri="{FF2B5EF4-FFF2-40B4-BE49-F238E27FC236}">
                <a16:creationId xmlns:a16="http://schemas.microsoft.com/office/drawing/2014/main" id="{8B87F661-308A-4ECA-BC72-06119AFB0AE7}"/>
              </a:ext>
            </a:extLst>
          </p:cNvPr>
          <p:cNvGrpSpPr/>
          <p:nvPr/>
        </p:nvGrpSpPr>
        <p:grpSpPr>
          <a:xfrm>
            <a:off x="369647" y="720268"/>
            <a:ext cx="8479078" cy="146306"/>
            <a:chOff x="369651" y="720266"/>
            <a:chExt cx="7091464" cy="186736"/>
          </a:xfrm>
        </p:grpSpPr>
        <p:sp>
          <p:nvSpPr>
            <p:cNvPr id="30" name="Rectangle: Top Corners Rounded 29">
              <a:extLst>
                <a:ext uri="{FF2B5EF4-FFF2-40B4-BE49-F238E27FC236}">
                  <a16:creationId xmlns:a16="http://schemas.microsoft.com/office/drawing/2014/main" id="{676CBA64-C7B1-4011-BCDB-8D7E885D8008}"/>
                </a:ext>
              </a:extLst>
            </p:cNvPr>
            <p:cNvSpPr/>
            <p:nvPr/>
          </p:nvSpPr>
          <p:spPr>
            <a:xfrm>
              <a:off x="369651" y="720266"/>
              <a:ext cx="7091463" cy="184403"/>
            </a:xfrm>
            <a:prstGeom prst="round2SameRect">
              <a:avLst>
                <a:gd name="adj1" fmla="val 0"/>
                <a:gd name="adj2" fmla="val 50000"/>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AACBA44-606E-476B-97EE-E0AE7FE2DC8F}"/>
                </a:ext>
              </a:extLst>
            </p:cNvPr>
            <p:cNvSpPr/>
            <p:nvPr/>
          </p:nvSpPr>
          <p:spPr>
            <a:xfrm>
              <a:off x="729577" y="724123"/>
              <a:ext cx="6731538" cy="182879"/>
            </a:xfrm>
            <a:prstGeom prst="rect">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2B3116FC-5143-49D1-A054-168A194F99B2}"/>
              </a:ext>
            </a:extLst>
          </p:cNvPr>
          <p:cNvGrpSpPr>
            <a:grpSpLocks noChangeAspect="1"/>
          </p:cNvGrpSpPr>
          <p:nvPr/>
        </p:nvGrpSpPr>
        <p:grpSpPr>
          <a:xfrm>
            <a:off x="8773572" y="505405"/>
            <a:ext cx="146304" cy="361507"/>
            <a:chOff x="7561699" y="474443"/>
            <a:chExt cx="174785" cy="431880"/>
          </a:xfrm>
        </p:grpSpPr>
        <p:sp>
          <p:nvSpPr>
            <p:cNvPr id="33" name="Oval 32">
              <a:extLst>
                <a:ext uri="{FF2B5EF4-FFF2-40B4-BE49-F238E27FC236}">
                  <a16:creationId xmlns:a16="http://schemas.microsoft.com/office/drawing/2014/main" id="{31E5FF37-08AE-4010-A938-31F6E6517C9E}"/>
                </a:ext>
              </a:extLst>
            </p:cNvPr>
            <p:cNvSpPr>
              <a:spLocks noChangeAspect="1"/>
            </p:cNvSpPr>
            <p:nvPr/>
          </p:nvSpPr>
          <p:spPr>
            <a:xfrm>
              <a:off x="7561699" y="474443"/>
              <a:ext cx="173736" cy="173737"/>
            </a:xfrm>
            <a:prstGeom prst="ellipse">
              <a:avLst/>
            </a:prstGeom>
            <a:solidFill>
              <a:srgbClr val="6A5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34" name="Oval 33">
              <a:extLst>
                <a:ext uri="{FF2B5EF4-FFF2-40B4-BE49-F238E27FC236}">
                  <a16:creationId xmlns:a16="http://schemas.microsoft.com/office/drawing/2014/main" id="{1B68CAC4-0F9A-4D9A-9474-B4BAF93456A1}"/>
                </a:ext>
              </a:extLst>
            </p:cNvPr>
            <p:cNvSpPr>
              <a:spLocks noChangeAspect="1"/>
            </p:cNvSpPr>
            <p:nvPr/>
          </p:nvSpPr>
          <p:spPr>
            <a:xfrm>
              <a:off x="7561699" y="732588"/>
              <a:ext cx="174785" cy="173735"/>
            </a:xfrm>
            <a:prstGeom prst="ellipse">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A7A7A"/>
                </a:solidFill>
              </a:endParaRPr>
            </a:p>
          </p:txBody>
        </p:sp>
      </p:grpSp>
    </p:spTree>
    <p:extLst>
      <p:ext uri="{BB962C8B-B14F-4D97-AF65-F5344CB8AC3E}">
        <p14:creationId xmlns:p14="http://schemas.microsoft.com/office/powerpoint/2010/main" val="2131363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CFD42C1-778C-44C6-8350-CDD7D52E8B5F}"/>
              </a:ext>
            </a:extLst>
          </p:cNvPr>
          <p:cNvSpPr>
            <a:spLocks noGrp="1"/>
          </p:cNvSpPr>
          <p:nvPr>
            <p:ph type="sldNum" sz="quarter" idx="12"/>
          </p:nvPr>
        </p:nvSpPr>
        <p:spPr/>
        <p:txBody>
          <a:bodyPr vert="horz" lIns="91440" tIns="45720" rIns="91440" bIns="45720" rtlCol="0" anchor="ctr">
            <a:normAutofit/>
          </a:bodyPr>
          <a:lstStyle/>
          <a:p>
            <a:pPr>
              <a:spcAft>
                <a:spcPts val="600"/>
              </a:spcAft>
            </a:pPr>
            <a:fld id="{50BA8BE6-E42A-44D9-BC31-3E17DC50C46A}" type="slidenum">
              <a:rPr lang="en-US" smtClean="0"/>
              <a:pPr>
                <a:spcAft>
                  <a:spcPts val="600"/>
                </a:spcAft>
              </a:pPr>
              <a:t>25</a:t>
            </a:fld>
            <a:endParaRPr lang="en-US"/>
          </a:p>
        </p:txBody>
      </p:sp>
      <p:graphicFrame>
        <p:nvGraphicFramePr>
          <p:cNvPr id="7" name="טבלה 6">
            <a:extLst>
              <a:ext uri="{FF2B5EF4-FFF2-40B4-BE49-F238E27FC236}">
                <a16:creationId xmlns:a16="http://schemas.microsoft.com/office/drawing/2014/main" id="{8EAF9CB1-C0D8-4680-AE26-77BD88FAEDB9}"/>
              </a:ext>
            </a:extLst>
          </p:cNvPr>
          <p:cNvGraphicFramePr>
            <a:graphicFrameLocks noGrp="1"/>
          </p:cNvGraphicFramePr>
          <p:nvPr>
            <p:extLst>
              <p:ext uri="{D42A27DB-BD31-4B8C-83A1-F6EECF244321}">
                <p14:modId xmlns:p14="http://schemas.microsoft.com/office/powerpoint/2010/main" val="2478522049"/>
              </p:ext>
            </p:extLst>
          </p:nvPr>
        </p:nvGraphicFramePr>
        <p:xfrm>
          <a:off x="1933730" y="108216"/>
          <a:ext cx="8702226" cy="6649232"/>
        </p:xfrm>
        <a:graphic>
          <a:graphicData uri="http://schemas.openxmlformats.org/drawingml/2006/table">
            <a:tbl>
              <a:tblPr firstRow="1" firstCol="1" bandRow="1">
                <a:tableStyleId>{74C1A8A3-306A-4EB7-A6B1-4F7E0EB9C5D6}</a:tableStyleId>
              </a:tblPr>
              <a:tblGrid>
                <a:gridCol w="563723">
                  <a:extLst>
                    <a:ext uri="{9D8B030D-6E8A-4147-A177-3AD203B41FA5}">
                      <a16:colId xmlns:a16="http://schemas.microsoft.com/office/drawing/2014/main" val="1300247296"/>
                    </a:ext>
                  </a:extLst>
                </a:gridCol>
                <a:gridCol w="3845834">
                  <a:extLst>
                    <a:ext uri="{9D8B030D-6E8A-4147-A177-3AD203B41FA5}">
                      <a16:colId xmlns:a16="http://schemas.microsoft.com/office/drawing/2014/main" val="683113602"/>
                    </a:ext>
                  </a:extLst>
                </a:gridCol>
                <a:gridCol w="3631766">
                  <a:extLst>
                    <a:ext uri="{9D8B030D-6E8A-4147-A177-3AD203B41FA5}">
                      <a16:colId xmlns:a16="http://schemas.microsoft.com/office/drawing/2014/main" val="669344777"/>
                    </a:ext>
                  </a:extLst>
                </a:gridCol>
                <a:gridCol w="660903">
                  <a:extLst>
                    <a:ext uri="{9D8B030D-6E8A-4147-A177-3AD203B41FA5}">
                      <a16:colId xmlns:a16="http://schemas.microsoft.com/office/drawing/2014/main" val="3406811385"/>
                    </a:ext>
                  </a:extLst>
                </a:gridCol>
              </a:tblGrid>
              <a:tr h="448533">
                <a:tc>
                  <a:txBody>
                    <a:bodyPr/>
                    <a:lstStyle/>
                    <a:p>
                      <a:pPr marL="0" marR="0" algn="ctr">
                        <a:lnSpc>
                          <a:spcPct val="110000"/>
                        </a:lnSpc>
                        <a:spcBef>
                          <a:spcPts val="0"/>
                        </a:spcBef>
                        <a:spcAft>
                          <a:spcPts val="600"/>
                        </a:spcAft>
                      </a:pPr>
                      <a:r>
                        <a:rPr lang="en-US" sz="1200" dirty="0">
                          <a:effectLst/>
                          <a:latin typeface="Arial" panose="020B0604020202020204" pitchFamily="34" charset="0"/>
                          <a:cs typeface="Arial" panose="020B0604020202020204" pitchFamily="34" charset="0"/>
                        </a:rPr>
                        <a:t>Test No.</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45095" marR="45095" marT="0" marB="0" anchor="ctr">
                    <a:lnL>
                      <a:noFill/>
                    </a:lnL>
                    <a:lnR>
                      <a:noFill/>
                    </a:lnR>
                    <a:lnT w="25400" cmpd="sng">
                      <a:noFill/>
                    </a:lnT>
                    <a:lnB w="25400" cmpd="sng">
                      <a:noFill/>
                    </a:lnB>
                    <a:lnTlToBr w="12700" cmpd="sng">
                      <a:noFill/>
                      <a:prstDash val="solid"/>
                    </a:lnTlToBr>
                    <a:lnBlToTr w="12700" cmpd="sng">
                      <a:noFill/>
                      <a:prstDash val="solid"/>
                    </a:lnBlToTr>
                    <a:solidFill>
                      <a:srgbClr val="002060"/>
                    </a:solidFill>
                  </a:tcPr>
                </a:tc>
                <a:tc>
                  <a:txBody>
                    <a:bodyPr/>
                    <a:lstStyle/>
                    <a:p>
                      <a:pPr marL="0" marR="0" algn="ctr">
                        <a:lnSpc>
                          <a:spcPct val="110000"/>
                        </a:lnSpc>
                        <a:spcBef>
                          <a:spcPts val="0"/>
                        </a:spcBef>
                        <a:spcAft>
                          <a:spcPts val="600"/>
                        </a:spcAft>
                      </a:pPr>
                      <a:r>
                        <a:rPr lang="en-US" sz="1200" dirty="0">
                          <a:effectLst/>
                          <a:latin typeface="Arial" panose="020B0604020202020204" pitchFamily="34" charset="0"/>
                          <a:cs typeface="Arial" panose="020B0604020202020204" pitchFamily="34" charset="0"/>
                        </a:rPr>
                        <a:t>Description</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45095" marR="45095" marT="0" marB="0" anchor="ctr">
                    <a:lnL>
                      <a:noFill/>
                    </a:lnL>
                    <a:lnR>
                      <a:noFill/>
                    </a:lnR>
                    <a:lnT w="25400" cmpd="sng">
                      <a:noFill/>
                    </a:lnT>
                    <a:lnB w="25400" cmpd="sng">
                      <a:noFill/>
                    </a:lnB>
                    <a:lnTlToBr w="12700" cmpd="sng">
                      <a:noFill/>
                      <a:prstDash val="solid"/>
                    </a:lnTlToBr>
                    <a:lnBlToTr w="12700" cmpd="sng">
                      <a:noFill/>
                      <a:prstDash val="solid"/>
                    </a:lnBlToTr>
                    <a:solidFill>
                      <a:srgbClr val="002060"/>
                    </a:solidFill>
                  </a:tcPr>
                </a:tc>
                <a:tc>
                  <a:txBody>
                    <a:bodyPr/>
                    <a:lstStyle/>
                    <a:p>
                      <a:pPr marL="0" marR="0" algn="ctr">
                        <a:lnSpc>
                          <a:spcPct val="110000"/>
                        </a:lnSpc>
                        <a:spcBef>
                          <a:spcPts val="0"/>
                        </a:spcBef>
                        <a:spcAft>
                          <a:spcPts val="600"/>
                        </a:spcAft>
                      </a:pPr>
                      <a:r>
                        <a:rPr lang="en-US" sz="1200" dirty="0">
                          <a:effectLst/>
                          <a:latin typeface="Arial" panose="020B0604020202020204" pitchFamily="34" charset="0"/>
                          <a:cs typeface="Arial" panose="020B0604020202020204" pitchFamily="34" charset="0"/>
                        </a:rPr>
                        <a:t>Expected Result</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45095" marR="45095" marT="0" marB="0" anchor="ctr">
                    <a:lnL>
                      <a:noFill/>
                    </a:lnL>
                    <a:lnR>
                      <a:noFill/>
                    </a:lnR>
                    <a:lnT w="25400" cmpd="sng">
                      <a:noFill/>
                    </a:lnT>
                    <a:lnB w="25400" cmpd="sng">
                      <a:noFill/>
                    </a:lnB>
                    <a:lnTlToBr w="12700" cmpd="sng">
                      <a:noFill/>
                      <a:prstDash val="solid"/>
                    </a:lnTlToBr>
                    <a:lnBlToTr w="12700" cmpd="sng">
                      <a:noFill/>
                      <a:prstDash val="solid"/>
                    </a:lnBlToTr>
                    <a:solidFill>
                      <a:srgbClr val="002060"/>
                    </a:solidFill>
                  </a:tcPr>
                </a:tc>
                <a:tc>
                  <a:txBody>
                    <a:bodyPr/>
                    <a:lstStyle/>
                    <a:p>
                      <a:pPr marL="0" marR="0" algn="ctr">
                        <a:lnSpc>
                          <a:spcPct val="110000"/>
                        </a:lnSpc>
                        <a:spcBef>
                          <a:spcPts val="0"/>
                        </a:spcBef>
                        <a:spcAft>
                          <a:spcPts val="600"/>
                        </a:spcAft>
                      </a:pPr>
                      <a:r>
                        <a:rPr lang="en-US" sz="1200" dirty="0">
                          <a:effectLst/>
                          <a:latin typeface="Arial" panose="020B0604020202020204" pitchFamily="34" charset="0"/>
                          <a:cs typeface="Arial" panose="020B0604020202020204" pitchFamily="34" charset="0"/>
                        </a:rPr>
                        <a:t>Pass /Fail</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45095" marR="45095" marT="0" marB="0" anchor="ctr">
                    <a:lnL>
                      <a:noFill/>
                    </a:lnL>
                    <a:lnR>
                      <a:noFill/>
                    </a:lnR>
                    <a:lnT w="25400" cmpd="sng">
                      <a:noFill/>
                    </a:lnT>
                    <a:lnB w="254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285308079"/>
                  </a:ext>
                </a:extLst>
              </a:tr>
              <a:tr h="524481">
                <a:tc>
                  <a:txBody>
                    <a:bodyPr/>
                    <a:lstStyle/>
                    <a:p>
                      <a:pPr marL="0" marR="0" algn="ctr">
                        <a:lnSpc>
                          <a:spcPct val="110000"/>
                        </a:lnSpc>
                        <a:spcBef>
                          <a:spcPts val="0"/>
                        </a:spcBef>
                        <a:spcAft>
                          <a:spcPts val="600"/>
                        </a:spcAft>
                      </a:pPr>
                      <a:r>
                        <a:rPr lang="en-US" sz="1400" dirty="0">
                          <a:effectLst/>
                          <a:latin typeface="Arial" panose="020B0604020202020204" pitchFamily="34" charset="0"/>
                          <a:cs typeface="Arial" panose="020B0604020202020204" pitchFamily="34" charset="0"/>
                        </a:rPr>
                        <a:t>1.</a:t>
                      </a:r>
                      <a:endParaRPr lang="en-US" sz="1400" dirty="0">
                        <a:effectLst/>
                        <a:latin typeface="Arial" panose="020B0604020202020204" pitchFamily="34" charset="0"/>
                        <a:ea typeface="Calibri" panose="020F0502020204030204" pitchFamily="34" charset="0"/>
                        <a:cs typeface="Arial" panose="020B0604020202020204" pitchFamily="34" charset="0"/>
                      </a:endParaRPr>
                    </a:p>
                  </a:txBody>
                  <a:tcPr marL="45095" marR="45095" marT="0" marB="0" anchor="ctr">
                    <a:lnT w="25400" cmpd="sng">
                      <a:noFill/>
                    </a:lnT>
                    <a:solidFill>
                      <a:srgbClr val="002060"/>
                    </a:solidFill>
                  </a:tcPr>
                </a:tc>
                <a:tc>
                  <a:txBody>
                    <a:bodyPr/>
                    <a:lstStyle/>
                    <a:p>
                      <a:pPr marL="0" marR="0" algn="ctr">
                        <a:lnSpc>
                          <a:spcPct val="110000"/>
                        </a:lnSpc>
                        <a:spcBef>
                          <a:spcPts val="0"/>
                        </a:spcBef>
                        <a:spcAft>
                          <a:spcPts val="600"/>
                        </a:spcAft>
                      </a:pPr>
                      <a:r>
                        <a:rPr lang="en-US" sz="1200" b="1" dirty="0">
                          <a:effectLst/>
                          <a:latin typeface="Arial" panose="020B0604020202020204" pitchFamily="34" charset="0"/>
                          <a:cs typeface="Arial" panose="020B0604020202020204" pitchFamily="34" charset="0"/>
                        </a:rPr>
                        <a:t>Upload an empty text file on the rumor prediction page and press on the button “Go”.</a:t>
                      </a:r>
                      <a:endParaRPr lang="en-US" sz="1200" b="1" dirty="0">
                        <a:effectLst/>
                        <a:latin typeface="Arial" panose="020B0604020202020204" pitchFamily="34" charset="0"/>
                        <a:ea typeface="Calibri" panose="020F0502020204030204" pitchFamily="34" charset="0"/>
                        <a:cs typeface="Arial" panose="020B0604020202020204" pitchFamily="34" charset="0"/>
                      </a:endParaRPr>
                    </a:p>
                  </a:txBody>
                  <a:tcPr marL="45095" marR="45095" marT="0" marB="0" anchor="ctr">
                    <a:lnT w="25400" cmpd="sng">
                      <a:noFill/>
                    </a:lnT>
                    <a:solidFill>
                      <a:schemeClr val="accent1">
                        <a:lumMod val="20000"/>
                        <a:lumOff val="80000"/>
                      </a:schemeClr>
                    </a:solidFill>
                  </a:tcPr>
                </a:tc>
                <a:tc>
                  <a:txBody>
                    <a:bodyPr/>
                    <a:lstStyle/>
                    <a:p>
                      <a:pPr marL="0" marR="0" algn="ctr">
                        <a:lnSpc>
                          <a:spcPct val="110000"/>
                        </a:lnSpc>
                        <a:spcBef>
                          <a:spcPts val="0"/>
                        </a:spcBef>
                        <a:spcAft>
                          <a:spcPts val="600"/>
                        </a:spcAft>
                      </a:pPr>
                      <a:r>
                        <a:rPr lang="en-US" sz="1200" b="1" dirty="0">
                          <a:effectLst/>
                          <a:latin typeface="Arial" panose="020B0604020202020204" pitchFamily="34" charset="0"/>
                          <a:cs typeface="Arial" panose="020B0604020202020204" pitchFamily="34" charset="0"/>
                        </a:rPr>
                        <a:t>An error window will pop-up – “file must be not empty”.</a:t>
                      </a:r>
                      <a:endParaRPr lang="en-US" sz="1200" b="1" dirty="0">
                        <a:effectLst/>
                        <a:latin typeface="Arial" panose="020B0604020202020204" pitchFamily="34" charset="0"/>
                        <a:ea typeface="Calibri" panose="020F0502020204030204" pitchFamily="34" charset="0"/>
                        <a:cs typeface="Arial" panose="020B0604020202020204" pitchFamily="34" charset="0"/>
                      </a:endParaRPr>
                    </a:p>
                  </a:txBody>
                  <a:tcPr marL="45095" marR="45095" marT="0" marB="0" anchor="ctr">
                    <a:lnT w="25400" cmpd="sng">
                      <a:noFill/>
                    </a:lnT>
                    <a:solidFill>
                      <a:schemeClr val="accent1">
                        <a:lumMod val="20000"/>
                        <a:lumOff val="80000"/>
                      </a:schemeClr>
                    </a:solidFill>
                  </a:tcPr>
                </a:tc>
                <a:tc>
                  <a:txBody>
                    <a:bodyPr/>
                    <a:lstStyle/>
                    <a:p>
                      <a:pPr marL="0" marR="0" algn="ctr">
                        <a:lnSpc>
                          <a:spcPct val="110000"/>
                        </a:lnSpc>
                        <a:spcBef>
                          <a:spcPts val="0"/>
                        </a:spcBef>
                        <a:spcAft>
                          <a:spcPts val="600"/>
                        </a:spcAft>
                      </a:pPr>
                      <a:r>
                        <a:rPr lang="en-US" sz="1200" b="1" dirty="0">
                          <a:effectLst/>
                          <a:latin typeface="Arial" panose="020B0604020202020204" pitchFamily="34" charset="0"/>
                          <a:cs typeface="Arial" panose="020B0604020202020204" pitchFamily="34" charset="0"/>
                        </a:rPr>
                        <a:t>Pass</a:t>
                      </a:r>
                      <a:endParaRPr lang="en-US" sz="1200" b="1" dirty="0">
                        <a:effectLst/>
                        <a:latin typeface="Arial" panose="020B0604020202020204" pitchFamily="34" charset="0"/>
                        <a:ea typeface="Calibri" panose="020F0502020204030204" pitchFamily="34" charset="0"/>
                        <a:cs typeface="Arial" panose="020B0604020202020204" pitchFamily="34" charset="0"/>
                      </a:endParaRPr>
                    </a:p>
                  </a:txBody>
                  <a:tcPr marL="45095" marR="45095" marT="0" marB="0" anchor="ctr">
                    <a:lnT w="25400" cmpd="sng">
                      <a:noFill/>
                    </a:lnT>
                    <a:solidFill>
                      <a:schemeClr val="accent1">
                        <a:lumMod val="20000"/>
                        <a:lumOff val="80000"/>
                      </a:schemeClr>
                    </a:solidFill>
                  </a:tcPr>
                </a:tc>
                <a:extLst>
                  <a:ext uri="{0D108BD9-81ED-4DB2-BD59-A6C34878D82A}">
                    <a16:rowId xmlns:a16="http://schemas.microsoft.com/office/drawing/2014/main" val="48780397"/>
                  </a:ext>
                </a:extLst>
              </a:tr>
              <a:tr h="448533">
                <a:tc>
                  <a:txBody>
                    <a:bodyPr/>
                    <a:lstStyle/>
                    <a:p>
                      <a:pPr marL="0" marR="0" algn="ctr">
                        <a:lnSpc>
                          <a:spcPct val="110000"/>
                        </a:lnSpc>
                        <a:spcBef>
                          <a:spcPts val="0"/>
                        </a:spcBef>
                        <a:spcAft>
                          <a:spcPts val="600"/>
                        </a:spcAft>
                      </a:pPr>
                      <a:r>
                        <a:rPr lang="en-US" sz="1400" dirty="0">
                          <a:effectLst/>
                          <a:latin typeface="Arial" panose="020B0604020202020204" pitchFamily="34" charset="0"/>
                          <a:cs typeface="Arial" panose="020B0604020202020204" pitchFamily="34" charset="0"/>
                        </a:rPr>
                        <a:t>2.</a:t>
                      </a:r>
                      <a:endParaRPr lang="en-US" sz="1400" dirty="0">
                        <a:effectLst/>
                        <a:latin typeface="Arial" panose="020B0604020202020204" pitchFamily="34" charset="0"/>
                        <a:ea typeface="Calibri" panose="020F0502020204030204" pitchFamily="34" charset="0"/>
                        <a:cs typeface="Arial" panose="020B0604020202020204" pitchFamily="34" charset="0"/>
                      </a:endParaRPr>
                    </a:p>
                  </a:txBody>
                  <a:tcPr marL="45095" marR="45095" marT="0" marB="0" anchor="ctr">
                    <a:solidFill>
                      <a:srgbClr val="002060"/>
                    </a:solidFill>
                  </a:tcPr>
                </a:tc>
                <a:tc>
                  <a:txBody>
                    <a:bodyPr/>
                    <a:lstStyle/>
                    <a:p>
                      <a:pPr marL="0" marR="0" algn="ctr">
                        <a:lnSpc>
                          <a:spcPct val="110000"/>
                        </a:lnSpc>
                        <a:spcBef>
                          <a:spcPts val="0"/>
                        </a:spcBef>
                        <a:spcAft>
                          <a:spcPts val="600"/>
                        </a:spcAft>
                      </a:pPr>
                      <a:r>
                        <a:rPr lang="en-US" sz="1200" b="1" dirty="0">
                          <a:effectLst/>
                          <a:latin typeface="Arial" panose="020B0604020202020204" pitchFamily="34" charset="0"/>
                          <a:cs typeface="Arial" panose="020B0604020202020204" pitchFamily="34" charset="0"/>
                        </a:rPr>
                        <a:t>Upload an incorrect file type as the dataset for training on the Training Page.</a:t>
                      </a:r>
                      <a:endParaRPr lang="en-US" sz="1200" b="1" dirty="0">
                        <a:effectLst/>
                        <a:latin typeface="Arial" panose="020B0604020202020204" pitchFamily="34" charset="0"/>
                        <a:ea typeface="Calibri" panose="020F0502020204030204" pitchFamily="34" charset="0"/>
                        <a:cs typeface="Arial" panose="020B0604020202020204" pitchFamily="34" charset="0"/>
                      </a:endParaRPr>
                    </a:p>
                  </a:txBody>
                  <a:tcPr marL="45095" marR="45095" marT="0" marB="0" anchor="ctr"/>
                </a:tc>
                <a:tc>
                  <a:txBody>
                    <a:bodyPr/>
                    <a:lstStyle/>
                    <a:p>
                      <a:pPr marL="0" marR="0" algn="ctr">
                        <a:lnSpc>
                          <a:spcPct val="110000"/>
                        </a:lnSpc>
                        <a:spcBef>
                          <a:spcPts val="0"/>
                        </a:spcBef>
                        <a:spcAft>
                          <a:spcPts val="600"/>
                        </a:spcAft>
                      </a:pPr>
                      <a:r>
                        <a:rPr lang="en-US" sz="1200" b="1">
                          <a:effectLst/>
                          <a:latin typeface="Arial" panose="020B0604020202020204" pitchFamily="34" charset="0"/>
                          <a:cs typeface="Arial" panose="020B0604020202020204" pitchFamily="34" charset="0"/>
                        </a:rPr>
                        <a:t>An error window will pop up – “Make sure it is a valid .CSV file”</a:t>
                      </a:r>
                      <a:endParaRPr lang="en-US" sz="1200" b="1">
                        <a:effectLst/>
                        <a:latin typeface="Arial" panose="020B0604020202020204" pitchFamily="34" charset="0"/>
                        <a:ea typeface="Calibri" panose="020F0502020204030204" pitchFamily="34" charset="0"/>
                        <a:cs typeface="Arial" panose="020B0604020202020204" pitchFamily="34" charset="0"/>
                      </a:endParaRPr>
                    </a:p>
                  </a:txBody>
                  <a:tcPr marL="45095" marR="45095" marT="0" marB="0" anchor="ctr"/>
                </a:tc>
                <a:tc>
                  <a:txBody>
                    <a:bodyPr/>
                    <a:lstStyle/>
                    <a:p>
                      <a:pPr marL="0" marR="0" algn="ctr">
                        <a:lnSpc>
                          <a:spcPct val="110000"/>
                        </a:lnSpc>
                        <a:spcBef>
                          <a:spcPts val="0"/>
                        </a:spcBef>
                        <a:spcAft>
                          <a:spcPts val="600"/>
                        </a:spcAft>
                      </a:pPr>
                      <a:r>
                        <a:rPr lang="en-US" sz="1200" b="1">
                          <a:effectLst/>
                          <a:latin typeface="Arial" panose="020B0604020202020204" pitchFamily="34" charset="0"/>
                          <a:cs typeface="Arial" panose="020B0604020202020204" pitchFamily="34" charset="0"/>
                        </a:rPr>
                        <a:t>Pass</a:t>
                      </a:r>
                      <a:endParaRPr lang="en-US" sz="1200" b="1">
                        <a:effectLst/>
                        <a:latin typeface="Arial" panose="020B0604020202020204" pitchFamily="34" charset="0"/>
                        <a:ea typeface="Calibri" panose="020F0502020204030204" pitchFamily="34" charset="0"/>
                        <a:cs typeface="Arial" panose="020B0604020202020204" pitchFamily="34" charset="0"/>
                      </a:endParaRPr>
                    </a:p>
                  </a:txBody>
                  <a:tcPr marL="45095" marR="45095" marT="0" marB="0" anchor="ctr"/>
                </a:tc>
                <a:extLst>
                  <a:ext uri="{0D108BD9-81ED-4DB2-BD59-A6C34878D82A}">
                    <a16:rowId xmlns:a16="http://schemas.microsoft.com/office/drawing/2014/main" val="1502724644"/>
                  </a:ext>
                </a:extLst>
              </a:tr>
              <a:tr h="600583">
                <a:tc>
                  <a:txBody>
                    <a:bodyPr/>
                    <a:lstStyle/>
                    <a:p>
                      <a:pPr marL="0" marR="0" algn="ctr">
                        <a:lnSpc>
                          <a:spcPct val="110000"/>
                        </a:lnSpc>
                        <a:spcBef>
                          <a:spcPts val="0"/>
                        </a:spcBef>
                        <a:spcAft>
                          <a:spcPts val="600"/>
                        </a:spcAft>
                      </a:pPr>
                      <a:r>
                        <a:rPr lang="en-US" sz="1400" dirty="0">
                          <a:effectLst/>
                          <a:latin typeface="Arial" panose="020B0604020202020204" pitchFamily="34" charset="0"/>
                          <a:cs typeface="Arial" panose="020B0604020202020204" pitchFamily="34" charset="0"/>
                        </a:rPr>
                        <a:t>3.</a:t>
                      </a:r>
                      <a:endParaRPr lang="en-US" sz="1400" dirty="0">
                        <a:effectLst/>
                        <a:latin typeface="Arial" panose="020B0604020202020204" pitchFamily="34" charset="0"/>
                        <a:ea typeface="Calibri" panose="020F0502020204030204" pitchFamily="34" charset="0"/>
                        <a:cs typeface="Arial" panose="020B0604020202020204" pitchFamily="34" charset="0"/>
                      </a:endParaRPr>
                    </a:p>
                  </a:txBody>
                  <a:tcPr marL="45095" marR="45095" marT="0" marB="0" anchor="ctr">
                    <a:solidFill>
                      <a:srgbClr val="002060"/>
                    </a:solidFill>
                  </a:tcPr>
                </a:tc>
                <a:tc>
                  <a:txBody>
                    <a:bodyPr/>
                    <a:lstStyle/>
                    <a:p>
                      <a:pPr marL="0" marR="0" algn="ctr">
                        <a:lnSpc>
                          <a:spcPct val="110000"/>
                        </a:lnSpc>
                        <a:spcBef>
                          <a:spcPts val="0"/>
                        </a:spcBef>
                        <a:spcAft>
                          <a:spcPts val="600"/>
                        </a:spcAft>
                      </a:pPr>
                      <a:r>
                        <a:rPr lang="en-US" sz="1200" b="1" dirty="0">
                          <a:effectLst/>
                          <a:latin typeface="Arial" panose="020B0604020202020204" pitchFamily="34" charset="0"/>
                          <a:cs typeface="Arial" panose="020B0604020202020204" pitchFamily="34" charset="0"/>
                        </a:rPr>
                        <a:t>Press on the “Go” button on the rumor prediction without uploading a text file and pre-trained data.</a:t>
                      </a:r>
                      <a:endParaRPr lang="en-US" sz="1200" b="1" dirty="0">
                        <a:effectLst/>
                        <a:latin typeface="Arial" panose="020B0604020202020204" pitchFamily="34" charset="0"/>
                        <a:ea typeface="Calibri" panose="020F0502020204030204" pitchFamily="34" charset="0"/>
                        <a:cs typeface="Arial" panose="020B0604020202020204" pitchFamily="34" charset="0"/>
                      </a:endParaRPr>
                    </a:p>
                  </a:txBody>
                  <a:tcPr marL="45095" marR="45095" marT="0" marB="0" anchor="ctr">
                    <a:solidFill>
                      <a:schemeClr val="accent1">
                        <a:lumMod val="20000"/>
                        <a:lumOff val="80000"/>
                      </a:schemeClr>
                    </a:solidFill>
                  </a:tcPr>
                </a:tc>
                <a:tc>
                  <a:txBody>
                    <a:bodyPr/>
                    <a:lstStyle/>
                    <a:p>
                      <a:pPr marL="0" marR="0" algn="ctr">
                        <a:lnSpc>
                          <a:spcPct val="110000"/>
                        </a:lnSpc>
                        <a:spcBef>
                          <a:spcPts val="0"/>
                        </a:spcBef>
                        <a:spcAft>
                          <a:spcPts val="600"/>
                        </a:spcAft>
                      </a:pPr>
                      <a:r>
                        <a:rPr lang="en-US" sz="1200" b="1" dirty="0">
                          <a:effectLst/>
                          <a:latin typeface="Arial" panose="020B0604020202020204" pitchFamily="34" charset="0"/>
                          <a:cs typeface="Arial" panose="020B0604020202020204" pitchFamily="34" charset="0"/>
                        </a:rPr>
                        <a:t>The model will run on a default pre-trained data set “Default English US” a default text.</a:t>
                      </a:r>
                      <a:endParaRPr lang="en-US" sz="1200" b="1" dirty="0">
                        <a:effectLst/>
                        <a:latin typeface="Arial" panose="020B0604020202020204" pitchFamily="34" charset="0"/>
                        <a:ea typeface="Calibri" panose="020F0502020204030204" pitchFamily="34" charset="0"/>
                        <a:cs typeface="Arial" panose="020B0604020202020204" pitchFamily="34" charset="0"/>
                      </a:endParaRPr>
                    </a:p>
                  </a:txBody>
                  <a:tcPr marL="45095" marR="45095" marT="0" marB="0" anchor="ctr">
                    <a:solidFill>
                      <a:schemeClr val="accent1">
                        <a:lumMod val="20000"/>
                        <a:lumOff val="80000"/>
                      </a:schemeClr>
                    </a:solidFill>
                  </a:tcPr>
                </a:tc>
                <a:tc>
                  <a:txBody>
                    <a:bodyPr/>
                    <a:lstStyle/>
                    <a:p>
                      <a:pPr marL="0" marR="0" algn="ctr">
                        <a:lnSpc>
                          <a:spcPct val="110000"/>
                        </a:lnSpc>
                        <a:spcBef>
                          <a:spcPts val="0"/>
                        </a:spcBef>
                        <a:spcAft>
                          <a:spcPts val="600"/>
                        </a:spcAft>
                      </a:pPr>
                      <a:r>
                        <a:rPr lang="en-US" sz="1200" b="1" dirty="0">
                          <a:effectLst/>
                          <a:latin typeface="Arial" panose="020B0604020202020204" pitchFamily="34" charset="0"/>
                          <a:cs typeface="Arial" panose="020B0604020202020204" pitchFamily="34" charset="0"/>
                        </a:rPr>
                        <a:t>Pass</a:t>
                      </a:r>
                      <a:endParaRPr lang="en-US" sz="1200" b="1" dirty="0">
                        <a:effectLst/>
                        <a:latin typeface="Arial" panose="020B0604020202020204" pitchFamily="34" charset="0"/>
                        <a:ea typeface="Calibri" panose="020F0502020204030204" pitchFamily="34" charset="0"/>
                        <a:cs typeface="Arial" panose="020B0604020202020204" pitchFamily="34" charset="0"/>
                      </a:endParaRPr>
                    </a:p>
                  </a:txBody>
                  <a:tcPr marL="45095" marR="45095" marT="0" marB="0" anchor="ctr">
                    <a:solidFill>
                      <a:schemeClr val="accent1">
                        <a:lumMod val="20000"/>
                        <a:lumOff val="80000"/>
                      </a:schemeClr>
                    </a:solidFill>
                  </a:tcPr>
                </a:tc>
                <a:extLst>
                  <a:ext uri="{0D108BD9-81ED-4DB2-BD59-A6C34878D82A}">
                    <a16:rowId xmlns:a16="http://schemas.microsoft.com/office/drawing/2014/main" val="1922193537"/>
                  </a:ext>
                </a:extLst>
              </a:tr>
              <a:tr h="346682">
                <a:tc>
                  <a:txBody>
                    <a:bodyPr/>
                    <a:lstStyle/>
                    <a:p>
                      <a:pPr marL="0" marR="0" algn="ctr">
                        <a:lnSpc>
                          <a:spcPct val="110000"/>
                        </a:lnSpc>
                        <a:spcBef>
                          <a:spcPts val="0"/>
                        </a:spcBef>
                        <a:spcAft>
                          <a:spcPts val="600"/>
                        </a:spcAft>
                      </a:pPr>
                      <a:r>
                        <a:rPr lang="en-US" sz="1400" dirty="0">
                          <a:effectLst/>
                          <a:latin typeface="Arial" panose="020B0604020202020204" pitchFamily="34" charset="0"/>
                          <a:cs typeface="Arial" panose="020B0604020202020204" pitchFamily="34" charset="0"/>
                        </a:rPr>
                        <a:t>4.</a:t>
                      </a:r>
                      <a:endParaRPr lang="en-US" sz="1400" dirty="0">
                        <a:effectLst/>
                        <a:latin typeface="Arial" panose="020B0604020202020204" pitchFamily="34" charset="0"/>
                        <a:ea typeface="Calibri" panose="020F0502020204030204" pitchFamily="34" charset="0"/>
                        <a:cs typeface="Arial" panose="020B0604020202020204" pitchFamily="34" charset="0"/>
                      </a:endParaRPr>
                    </a:p>
                  </a:txBody>
                  <a:tcPr marL="45095" marR="45095" marT="0" marB="0" anchor="ctr">
                    <a:solidFill>
                      <a:srgbClr val="002060"/>
                    </a:solidFill>
                  </a:tcPr>
                </a:tc>
                <a:tc>
                  <a:txBody>
                    <a:bodyPr/>
                    <a:lstStyle/>
                    <a:p>
                      <a:pPr marL="0" marR="0" algn="ctr">
                        <a:lnSpc>
                          <a:spcPct val="110000"/>
                        </a:lnSpc>
                        <a:spcBef>
                          <a:spcPts val="0"/>
                        </a:spcBef>
                        <a:spcAft>
                          <a:spcPts val="600"/>
                        </a:spcAft>
                      </a:pPr>
                      <a:r>
                        <a:rPr lang="en-US" sz="1200" b="1" dirty="0">
                          <a:effectLst/>
                          <a:latin typeface="Arial" panose="020B0604020202020204" pitchFamily="34" charset="0"/>
                          <a:cs typeface="Arial" panose="020B0604020202020204" pitchFamily="34" charset="0"/>
                        </a:rPr>
                        <a:t>Import a new pre-trained dataset (H5 file) on the rumor prediction.</a:t>
                      </a:r>
                      <a:endParaRPr lang="en-US" sz="1200" b="1" dirty="0">
                        <a:effectLst/>
                        <a:latin typeface="Arial" panose="020B0604020202020204" pitchFamily="34" charset="0"/>
                        <a:ea typeface="Calibri" panose="020F0502020204030204" pitchFamily="34" charset="0"/>
                        <a:cs typeface="Arial" panose="020B0604020202020204" pitchFamily="34" charset="0"/>
                      </a:endParaRPr>
                    </a:p>
                  </a:txBody>
                  <a:tcPr marL="45095" marR="45095" marT="0" marB="0" anchor="ctr"/>
                </a:tc>
                <a:tc>
                  <a:txBody>
                    <a:bodyPr/>
                    <a:lstStyle/>
                    <a:p>
                      <a:pPr marL="0" marR="0" algn="ctr">
                        <a:lnSpc>
                          <a:spcPct val="110000"/>
                        </a:lnSpc>
                        <a:spcBef>
                          <a:spcPts val="0"/>
                        </a:spcBef>
                        <a:spcAft>
                          <a:spcPts val="600"/>
                        </a:spcAft>
                      </a:pPr>
                      <a:r>
                        <a:rPr lang="en-US" sz="1200" b="1">
                          <a:effectLst/>
                          <a:latin typeface="Arial" panose="020B0604020202020204" pitchFamily="34" charset="0"/>
                          <a:cs typeface="Arial" panose="020B0604020202020204" pitchFamily="34" charset="0"/>
                        </a:rPr>
                        <a:t>The open dialog window will pop-up.</a:t>
                      </a:r>
                      <a:endParaRPr lang="en-US" sz="1200" b="1">
                        <a:effectLst/>
                        <a:latin typeface="Arial" panose="020B0604020202020204" pitchFamily="34" charset="0"/>
                        <a:ea typeface="Calibri" panose="020F0502020204030204" pitchFamily="34" charset="0"/>
                        <a:cs typeface="Arial" panose="020B0604020202020204" pitchFamily="34" charset="0"/>
                      </a:endParaRPr>
                    </a:p>
                  </a:txBody>
                  <a:tcPr marL="45095" marR="45095" marT="0" marB="0" anchor="ctr"/>
                </a:tc>
                <a:tc>
                  <a:txBody>
                    <a:bodyPr/>
                    <a:lstStyle/>
                    <a:p>
                      <a:pPr marL="0" marR="0" algn="ctr">
                        <a:lnSpc>
                          <a:spcPct val="110000"/>
                        </a:lnSpc>
                        <a:spcBef>
                          <a:spcPts val="0"/>
                        </a:spcBef>
                        <a:spcAft>
                          <a:spcPts val="600"/>
                        </a:spcAft>
                      </a:pPr>
                      <a:r>
                        <a:rPr lang="en-US" sz="1200" b="1">
                          <a:effectLst/>
                          <a:latin typeface="Arial" panose="020B0604020202020204" pitchFamily="34" charset="0"/>
                          <a:cs typeface="Arial" panose="020B0604020202020204" pitchFamily="34" charset="0"/>
                        </a:rPr>
                        <a:t>Pass</a:t>
                      </a:r>
                      <a:endParaRPr lang="en-US" sz="1200" b="1">
                        <a:effectLst/>
                        <a:latin typeface="Arial" panose="020B0604020202020204" pitchFamily="34" charset="0"/>
                        <a:ea typeface="Calibri" panose="020F0502020204030204" pitchFamily="34" charset="0"/>
                        <a:cs typeface="Arial" panose="020B0604020202020204" pitchFamily="34" charset="0"/>
                      </a:endParaRPr>
                    </a:p>
                  </a:txBody>
                  <a:tcPr marL="45095" marR="45095" marT="0" marB="0" anchor="ctr"/>
                </a:tc>
                <a:extLst>
                  <a:ext uri="{0D108BD9-81ED-4DB2-BD59-A6C34878D82A}">
                    <a16:rowId xmlns:a16="http://schemas.microsoft.com/office/drawing/2014/main" val="1186510759"/>
                  </a:ext>
                </a:extLst>
              </a:tr>
              <a:tr h="504012">
                <a:tc>
                  <a:txBody>
                    <a:bodyPr/>
                    <a:lstStyle/>
                    <a:p>
                      <a:pPr marL="0" marR="0" algn="ctr">
                        <a:lnSpc>
                          <a:spcPct val="110000"/>
                        </a:lnSpc>
                        <a:spcBef>
                          <a:spcPts val="0"/>
                        </a:spcBef>
                        <a:spcAft>
                          <a:spcPts val="600"/>
                        </a:spcAft>
                      </a:pPr>
                      <a:r>
                        <a:rPr lang="en-US" sz="1400" dirty="0">
                          <a:effectLst/>
                          <a:latin typeface="Arial" panose="020B0604020202020204" pitchFamily="34" charset="0"/>
                          <a:cs typeface="Arial" panose="020B0604020202020204" pitchFamily="34" charset="0"/>
                        </a:rPr>
                        <a:t>5.</a:t>
                      </a:r>
                      <a:endParaRPr lang="en-US" sz="1400" dirty="0">
                        <a:effectLst/>
                        <a:latin typeface="Arial" panose="020B0604020202020204" pitchFamily="34" charset="0"/>
                        <a:ea typeface="Calibri" panose="020F0502020204030204" pitchFamily="34" charset="0"/>
                        <a:cs typeface="Arial" panose="020B0604020202020204" pitchFamily="34" charset="0"/>
                      </a:endParaRPr>
                    </a:p>
                  </a:txBody>
                  <a:tcPr marL="45095" marR="45095" marT="0" marB="0" anchor="ctr">
                    <a:solidFill>
                      <a:srgbClr val="002060"/>
                    </a:solidFill>
                  </a:tcPr>
                </a:tc>
                <a:tc>
                  <a:txBody>
                    <a:bodyPr/>
                    <a:lstStyle/>
                    <a:p>
                      <a:pPr marL="0" marR="0" algn="ctr">
                        <a:lnSpc>
                          <a:spcPct val="110000"/>
                        </a:lnSpc>
                        <a:spcBef>
                          <a:spcPts val="0"/>
                        </a:spcBef>
                        <a:spcAft>
                          <a:spcPts val="600"/>
                        </a:spcAft>
                      </a:pPr>
                      <a:r>
                        <a:rPr lang="en-US" sz="1200" b="1" dirty="0">
                          <a:effectLst/>
                          <a:latin typeface="Arial" panose="020B0604020202020204" pitchFamily="34" charset="0"/>
                          <a:cs typeface="Arial" panose="020B0604020202020204" pitchFamily="34" charset="0"/>
                        </a:rPr>
                        <a:t>Import an incorrect file type for pre-trained model on the on the rumor prediction  page.</a:t>
                      </a:r>
                      <a:endParaRPr lang="en-US" sz="1200" b="1" dirty="0">
                        <a:effectLst/>
                        <a:latin typeface="Arial" panose="020B0604020202020204" pitchFamily="34" charset="0"/>
                        <a:ea typeface="Calibri" panose="020F0502020204030204" pitchFamily="34" charset="0"/>
                        <a:cs typeface="Arial" panose="020B0604020202020204" pitchFamily="34" charset="0"/>
                      </a:endParaRPr>
                    </a:p>
                  </a:txBody>
                  <a:tcPr marL="45095" marR="45095" marT="0" marB="0" anchor="ctr">
                    <a:solidFill>
                      <a:schemeClr val="accent1">
                        <a:lumMod val="20000"/>
                        <a:lumOff val="80000"/>
                      </a:schemeClr>
                    </a:solidFill>
                  </a:tcPr>
                </a:tc>
                <a:tc>
                  <a:txBody>
                    <a:bodyPr/>
                    <a:lstStyle/>
                    <a:p>
                      <a:pPr marL="0" marR="0" algn="ctr">
                        <a:lnSpc>
                          <a:spcPct val="110000"/>
                        </a:lnSpc>
                        <a:spcBef>
                          <a:spcPts val="0"/>
                        </a:spcBef>
                        <a:spcAft>
                          <a:spcPts val="600"/>
                        </a:spcAft>
                      </a:pPr>
                      <a:r>
                        <a:rPr lang="en-US" sz="1200" b="1" dirty="0">
                          <a:effectLst/>
                          <a:latin typeface="Arial" panose="020B0604020202020204" pitchFamily="34" charset="0"/>
                          <a:cs typeface="Arial" panose="020B0604020202020204" pitchFamily="34" charset="0"/>
                        </a:rPr>
                        <a:t>An error window will pop up – “Make sure it is a valid .h5”.</a:t>
                      </a:r>
                      <a:endParaRPr lang="en-US" sz="1200" b="1" dirty="0">
                        <a:effectLst/>
                        <a:latin typeface="Arial" panose="020B0604020202020204" pitchFamily="34" charset="0"/>
                        <a:ea typeface="Calibri" panose="020F0502020204030204" pitchFamily="34" charset="0"/>
                        <a:cs typeface="Arial" panose="020B0604020202020204" pitchFamily="34" charset="0"/>
                      </a:endParaRPr>
                    </a:p>
                  </a:txBody>
                  <a:tcPr marL="45095" marR="45095" marT="0" marB="0" anchor="ctr">
                    <a:solidFill>
                      <a:schemeClr val="accent1">
                        <a:lumMod val="20000"/>
                        <a:lumOff val="80000"/>
                      </a:schemeClr>
                    </a:solidFill>
                  </a:tcPr>
                </a:tc>
                <a:tc>
                  <a:txBody>
                    <a:bodyPr/>
                    <a:lstStyle/>
                    <a:p>
                      <a:pPr marL="0" marR="0" algn="ctr">
                        <a:lnSpc>
                          <a:spcPct val="110000"/>
                        </a:lnSpc>
                        <a:spcBef>
                          <a:spcPts val="0"/>
                        </a:spcBef>
                        <a:spcAft>
                          <a:spcPts val="600"/>
                        </a:spcAft>
                      </a:pPr>
                      <a:r>
                        <a:rPr lang="en-US" sz="1200" b="1" dirty="0">
                          <a:effectLst/>
                          <a:latin typeface="Arial" panose="020B0604020202020204" pitchFamily="34" charset="0"/>
                          <a:cs typeface="Arial" panose="020B0604020202020204" pitchFamily="34" charset="0"/>
                        </a:rPr>
                        <a:t> Pass</a:t>
                      </a:r>
                      <a:endParaRPr lang="en-US" sz="1200" b="1" dirty="0">
                        <a:effectLst/>
                        <a:latin typeface="Arial" panose="020B0604020202020204" pitchFamily="34" charset="0"/>
                        <a:ea typeface="Calibri" panose="020F0502020204030204" pitchFamily="34" charset="0"/>
                        <a:cs typeface="Arial" panose="020B0604020202020204" pitchFamily="34" charset="0"/>
                      </a:endParaRPr>
                    </a:p>
                  </a:txBody>
                  <a:tcPr marL="45095" marR="45095" marT="0" marB="0" anchor="ctr">
                    <a:solidFill>
                      <a:schemeClr val="accent1">
                        <a:lumMod val="20000"/>
                        <a:lumOff val="80000"/>
                      </a:schemeClr>
                    </a:solidFill>
                  </a:tcPr>
                </a:tc>
                <a:extLst>
                  <a:ext uri="{0D108BD9-81ED-4DB2-BD59-A6C34878D82A}">
                    <a16:rowId xmlns:a16="http://schemas.microsoft.com/office/drawing/2014/main" val="2912691786"/>
                  </a:ext>
                </a:extLst>
              </a:tr>
              <a:tr h="593208">
                <a:tc>
                  <a:txBody>
                    <a:bodyPr/>
                    <a:lstStyle/>
                    <a:p>
                      <a:pPr marL="0" marR="0" algn="ctr">
                        <a:lnSpc>
                          <a:spcPct val="110000"/>
                        </a:lnSpc>
                        <a:spcBef>
                          <a:spcPts val="0"/>
                        </a:spcBef>
                        <a:spcAft>
                          <a:spcPts val="600"/>
                        </a:spcAft>
                      </a:pPr>
                      <a:r>
                        <a:rPr lang="en-US" sz="1400" dirty="0">
                          <a:effectLst/>
                          <a:latin typeface="Arial" panose="020B0604020202020204" pitchFamily="34" charset="0"/>
                          <a:cs typeface="Arial" panose="020B0604020202020204" pitchFamily="34" charset="0"/>
                        </a:rPr>
                        <a:t>6.</a:t>
                      </a:r>
                      <a:endParaRPr lang="en-US" sz="1400" dirty="0">
                        <a:effectLst/>
                        <a:latin typeface="Arial" panose="020B0604020202020204" pitchFamily="34" charset="0"/>
                        <a:ea typeface="Calibri" panose="020F0502020204030204" pitchFamily="34" charset="0"/>
                        <a:cs typeface="Arial" panose="020B0604020202020204" pitchFamily="34" charset="0"/>
                      </a:endParaRPr>
                    </a:p>
                  </a:txBody>
                  <a:tcPr marL="45095" marR="45095" marT="0" marB="0" anchor="ctr">
                    <a:solidFill>
                      <a:srgbClr val="002060"/>
                    </a:solidFill>
                  </a:tcPr>
                </a:tc>
                <a:tc>
                  <a:txBody>
                    <a:bodyPr/>
                    <a:lstStyle/>
                    <a:p>
                      <a:pPr marL="0" marR="0" algn="ctr">
                        <a:lnSpc>
                          <a:spcPct val="110000"/>
                        </a:lnSpc>
                        <a:spcBef>
                          <a:spcPts val="0"/>
                        </a:spcBef>
                        <a:spcAft>
                          <a:spcPts val="600"/>
                        </a:spcAft>
                      </a:pPr>
                      <a:r>
                        <a:rPr lang="en-US" sz="1200" b="1" dirty="0">
                          <a:effectLst/>
                          <a:latin typeface="Arial" panose="020B0604020202020204" pitchFamily="34" charset="0"/>
                          <a:cs typeface="Arial" panose="020B0604020202020204" pitchFamily="34" charset="0"/>
                        </a:rPr>
                        <a:t>Upload a text file that is not from the trained dataset, labeled as a rumor, and press on the “Go” button.</a:t>
                      </a:r>
                      <a:endParaRPr lang="en-US" sz="1200" b="1" dirty="0">
                        <a:effectLst/>
                        <a:latin typeface="Arial" panose="020B0604020202020204" pitchFamily="34" charset="0"/>
                        <a:ea typeface="Calibri" panose="020F0502020204030204" pitchFamily="34" charset="0"/>
                        <a:cs typeface="Arial" panose="020B0604020202020204" pitchFamily="34" charset="0"/>
                      </a:endParaRPr>
                    </a:p>
                  </a:txBody>
                  <a:tcPr marL="45095" marR="45095" marT="0" marB="0" anchor="ctr"/>
                </a:tc>
                <a:tc>
                  <a:txBody>
                    <a:bodyPr/>
                    <a:lstStyle/>
                    <a:p>
                      <a:pPr marL="0" marR="0" algn="ctr">
                        <a:lnSpc>
                          <a:spcPct val="110000"/>
                        </a:lnSpc>
                        <a:spcBef>
                          <a:spcPts val="0"/>
                        </a:spcBef>
                        <a:spcAft>
                          <a:spcPts val="600"/>
                        </a:spcAft>
                      </a:pPr>
                      <a:r>
                        <a:rPr lang="en-US" sz="1200" b="1" dirty="0">
                          <a:effectLst/>
                          <a:latin typeface="Arial" panose="020B0604020202020204" pitchFamily="34" charset="0"/>
                          <a:cs typeface="Arial" panose="020B0604020202020204" pitchFamily="34" charset="0"/>
                        </a:rPr>
                        <a:t>The GUI will show “Rumor” with a percentage below.</a:t>
                      </a:r>
                      <a:endParaRPr lang="en-US" sz="1200" b="1" dirty="0">
                        <a:effectLst/>
                        <a:latin typeface="Arial" panose="020B0604020202020204" pitchFamily="34" charset="0"/>
                        <a:ea typeface="Calibri" panose="020F0502020204030204" pitchFamily="34" charset="0"/>
                        <a:cs typeface="Arial" panose="020B0604020202020204" pitchFamily="34" charset="0"/>
                      </a:endParaRPr>
                    </a:p>
                  </a:txBody>
                  <a:tcPr marL="45095" marR="45095" marT="0" marB="0" anchor="ctr"/>
                </a:tc>
                <a:tc>
                  <a:txBody>
                    <a:bodyPr/>
                    <a:lstStyle/>
                    <a:p>
                      <a:pPr marL="0" marR="0" algn="ctr">
                        <a:lnSpc>
                          <a:spcPct val="110000"/>
                        </a:lnSpc>
                        <a:spcBef>
                          <a:spcPts val="0"/>
                        </a:spcBef>
                        <a:spcAft>
                          <a:spcPts val="600"/>
                        </a:spcAft>
                      </a:pPr>
                      <a:r>
                        <a:rPr lang="en-US" sz="1200" b="1">
                          <a:effectLst/>
                          <a:latin typeface="Arial" panose="020B0604020202020204" pitchFamily="34" charset="0"/>
                          <a:cs typeface="Arial" panose="020B0604020202020204" pitchFamily="34" charset="0"/>
                        </a:rPr>
                        <a:t>Pass</a:t>
                      </a:r>
                      <a:endParaRPr lang="en-US" sz="1200" b="1">
                        <a:effectLst/>
                        <a:latin typeface="Arial" panose="020B0604020202020204" pitchFamily="34" charset="0"/>
                        <a:ea typeface="Calibri" panose="020F0502020204030204" pitchFamily="34" charset="0"/>
                        <a:cs typeface="Arial" panose="020B0604020202020204" pitchFamily="34" charset="0"/>
                      </a:endParaRPr>
                    </a:p>
                  </a:txBody>
                  <a:tcPr marL="45095" marR="45095" marT="0" marB="0" anchor="ctr"/>
                </a:tc>
                <a:extLst>
                  <a:ext uri="{0D108BD9-81ED-4DB2-BD59-A6C34878D82A}">
                    <a16:rowId xmlns:a16="http://schemas.microsoft.com/office/drawing/2014/main" val="2280484667"/>
                  </a:ext>
                </a:extLst>
              </a:tr>
              <a:tr h="600583">
                <a:tc>
                  <a:txBody>
                    <a:bodyPr/>
                    <a:lstStyle/>
                    <a:p>
                      <a:pPr marL="0" marR="0" algn="ctr">
                        <a:lnSpc>
                          <a:spcPct val="110000"/>
                        </a:lnSpc>
                        <a:spcBef>
                          <a:spcPts val="0"/>
                        </a:spcBef>
                        <a:spcAft>
                          <a:spcPts val="600"/>
                        </a:spcAft>
                      </a:pPr>
                      <a:r>
                        <a:rPr lang="en-US" sz="1400" dirty="0">
                          <a:effectLst/>
                          <a:latin typeface="Arial" panose="020B0604020202020204" pitchFamily="34" charset="0"/>
                          <a:cs typeface="Arial" panose="020B0604020202020204" pitchFamily="34" charset="0"/>
                        </a:rPr>
                        <a:t>7.</a:t>
                      </a:r>
                      <a:endParaRPr lang="en-US" sz="1400" dirty="0">
                        <a:effectLst/>
                        <a:latin typeface="Arial" panose="020B0604020202020204" pitchFamily="34" charset="0"/>
                        <a:ea typeface="Calibri" panose="020F0502020204030204" pitchFamily="34" charset="0"/>
                        <a:cs typeface="Arial" panose="020B0604020202020204" pitchFamily="34" charset="0"/>
                      </a:endParaRPr>
                    </a:p>
                  </a:txBody>
                  <a:tcPr marL="45095" marR="45095" marT="0" marB="0" anchor="ctr">
                    <a:solidFill>
                      <a:srgbClr val="002060"/>
                    </a:solidFill>
                  </a:tcPr>
                </a:tc>
                <a:tc>
                  <a:txBody>
                    <a:bodyPr/>
                    <a:lstStyle/>
                    <a:p>
                      <a:pPr marL="0" marR="0" algn="ctr">
                        <a:lnSpc>
                          <a:spcPct val="110000"/>
                        </a:lnSpc>
                        <a:spcBef>
                          <a:spcPts val="0"/>
                        </a:spcBef>
                        <a:spcAft>
                          <a:spcPts val="600"/>
                        </a:spcAft>
                      </a:pPr>
                      <a:r>
                        <a:rPr lang="en-US" sz="1200" b="1" dirty="0">
                          <a:effectLst/>
                          <a:latin typeface="Arial" panose="020B0604020202020204" pitchFamily="34" charset="0"/>
                          <a:cs typeface="Arial" panose="020B0604020202020204" pitchFamily="34" charset="0"/>
                        </a:rPr>
                        <a:t>Upload a text file that is not from the trained dataset, labeled as a not rumor, and press on the “Go” button.</a:t>
                      </a:r>
                      <a:endParaRPr lang="en-US" sz="1200" b="1" dirty="0">
                        <a:effectLst/>
                        <a:latin typeface="Arial" panose="020B0604020202020204" pitchFamily="34" charset="0"/>
                        <a:ea typeface="Calibri" panose="020F0502020204030204" pitchFamily="34" charset="0"/>
                        <a:cs typeface="Arial" panose="020B0604020202020204" pitchFamily="34" charset="0"/>
                      </a:endParaRPr>
                    </a:p>
                  </a:txBody>
                  <a:tcPr marL="45095" marR="45095" marT="0" marB="0" anchor="ctr">
                    <a:solidFill>
                      <a:schemeClr val="accent1">
                        <a:lumMod val="20000"/>
                        <a:lumOff val="80000"/>
                      </a:schemeClr>
                    </a:solidFill>
                  </a:tcPr>
                </a:tc>
                <a:tc>
                  <a:txBody>
                    <a:bodyPr/>
                    <a:lstStyle/>
                    <a:p>
                      <a:pPr marL="0" marR="0" algn="ctr">
                        <a:lnSpc>
                          <a:spcPct val="110000"/>
                        </a:lnSpc>
                        <a:spcBef>
                          <a:spcPts val="0"/>
                        </a:spcBef>
                        <a:spcAft>
                          <a:spcPts val="600"/>
                        </a:spcAft>
                      </a:pPr>
                      <a:r>
                        <a:rPr lang="en-US" sz="1200" b="1" dirty="0">
                          <a:effectLst/>
                          <a:latin typeface="Arial" panose="020B0604020202020204" pitchFamily="34" charset="0"/>
                          <a:cs typeface="Arial" panose="020B0604020202020204" pitchFamily="34" charset="0"/>
                        </a:rPr>
                        <a:t>The GUI will show “Not A Rumor” with a percentage below.</a:t>
                      </a:r>
                      <a:endParaRPr lang="en-US" sz="1200" b="1" dirty="0">
                        <a:effectLst/>
                        <a:latin typeface="Arial" panose="020B0604020202020204" pitchFamily="34" charset="0"/>
                        <a:ea typeface="Calibri" panose="020F0502020204030204" pitchFamily="34" charset="0"/>
                        <a:cs typeface="Arial" panose="020B0604020202020204" pitchFamily="34" charset="0"/>
                      </a:endParaRPr>
                    </a:p>
                  </a:txBody>
                  <a:tcPr marL="45095" marR="45095" marT="0" marB="0" anchor="ctr">
                    <a:solidFill>
                      <a:schemeClr val="accent1">
                        <a:lumMod val="20000"/>
                        <a:lumOff val="80000"/>
                      </a:schemeClr>
                    </a:solidFill>
                  </a:tcPr>
                </a:tc>
                <a:tc>
                  <a:txBody>
                    <a:bodyPr/>
                    <a:lstStyle/>
                    <a:p>
                      <a:pPr marL="0" marR="0" algn="ctr">
                        <a:lnSpc>
                          <a:spcPct val="110000"/>
                        </a:lnSpc>
                        <a:spcBef>
                          <a:spcPts val="0"/>
                        </a:spcBef>
                        <a:spcAft>
                          <a:spcPts val="600"/>
                        </a:spcAft>
                      </a:pPr>
                      <a:r>
                        <a:rPr lang="en-US" sz="1200" b="1" dirty="0">
                          <a:effectLst/>
                          <a:latin typeface="Arial" panose="020B0604020202020204" pitchFamily="34" charset="0"/>
                          <a:cs typeface="Arial" panose="020B0604020202020204" pitchFamily="34" charset="0"/>
                        </a:rPr>
                        <a:t>Pass</a:t>
                      </a:r>
                      <a:endParaRPr lang="en-US" sz="1200" b="1" dirty="0">
                        <a:effectLst/>
                        <a:latin typeface="Arial" panose="020B0604020202020204" pitchFamily="34" charset="0"/>
                        <a:ea typeface="Calibri" panose="020F0502020204030204" pitchFamily="34" charset="0"/>
                        <a:cs typeface="Arial" panose="020B0604020202020204" pitchFamily="34" charset="0"/>
                      </a:endParaRPr>
                    </a:p>
                  </a:txBody>
                  <a:tcPr marL="45095" marR="45095" marT="0" marB="0" anchor="ctr">
                    <a:solidFill>
                      <a:schemeClr val="accent1">
                        <a:lumMod val="20000"/>
                        <a:lumOff val="80000"/>
                      </a:schemeClr>
                    </a:solidFill>
                  </a:tcPr>
                </a:tc>
                <a:extLst>
                  <a:ext uri="{0D108BD9-81ED-4DB2-BD59-A6C34878D82A}">
                    <a16:rowId xmlns:a16="http://schemas.microsoft.com/office/drawing/2014/main" val="338107062"/>
                  </a:ext>
                </a:extLst>
              </a:tr>
              <a:tr h="504012">
                <a:tc>
                  <a:txBody>
                    <a:bodyPr/>
                    <a:lstStyle/>
                    <a:p>
                      <a:pPr marL="0" marR="0" algn="ctr">
                        <a:lnSpc>
                          <a:spcPct val="110000"/>
                        </a:lnSpc>
                        <a:spcBef>
                          <a:spcPts val="0"/>
                        </a:spcBef>
                        <a:spcAft>
                          <a:spcPts val="600"/>
                        </a:spcAft>
                      </a:pPr>
                      <a:r>
                        <a:rPr lang="en-US" sz="1400" dirty="0">
                          <a:effectLst/>
                          <a:latin typeface="Arial" panose="020B0604020202020204" pitchFamily="34" charset="0"/>
                          <a:cs typeface="Arial" panose="020B0604020202020204" pitchFamily="34" charset="0"/>
                        </a:rPr>
                        <a:t>8.</a:t>
                      </a:r>
                      <a:endParaRPr lang="en-US" sz="1400" dirty="0">
                        <a:effectLst/>
                        <a:latin typeface="Arial" panose="020B0604020202020204" pitchFamily="34" charset="0"/>
                        <a:ea typeface="Calibri" panose="020F0502020204030204" pitchFamily="34" charset="0"/>
                        <a:cs typeface="Arial" panose="020B0604020202020204" pitchFamily="34" charset="0"/>
                      </a:endParaRPr>
                    </a:p>
                  </a:txBody>
                  <a:tcPr marL="45095" marR="45095" marT="0" marB="0" anchor="ctr">
                    <a:solidFill>
                      <a:srgbClr val="002060"/>
                    </a:solidFill>
                  </a:tcPr>
                </a:tc>
                <a:tc>
                  <a:txBody>
                    <a:bodyPr/>
                    <a:lstStyle/>
                    <a:p>
                      <a:pPr marL="0" marR="0" algn="ctr">
                        <a:lnSpc>
                          <a:spcPct val="110000"/>
                        </a:lnSpc>
                        <a:spcBef>
                          <a:spcPts val="0"/>
                        </a:spcBef>
                        <a:spcAft>
                          <a:spcPts val="600"/>
                        </a:spcAft>
                      </a:pPr>
                      <a:r>
                        <a:rPr lang="en-US" sz="1200" b="1" dirty="0">
                          <a:effectLst/>
                          <a:latin typeface="Arial" panose="020B0604020202020204" pitchFamily="34" charset="0"/>
                          <a:cs typeface="Arial" panose="020B0604020202020204" pitchFamily="34" charset="0"/>
                        </a:rPr>
                        <a:t>Press on the button - “Import Dataset” on the training Page for uploading a new CSV file.</a:t>
                      </a:r>
                      <a:endParaRPr lang="en-US" sz="1200" b="1" dirty="0">
                        <a:effectLst/>
                        <a:latin typeface="Arial" panose="020B0604020202020204" pitchFamily="34" charset="0"/>
                        <a:ea typeface="Calibri" panose="020F0502020204030204" pitchFamily="34" charset="0"/>
                        <a:cs typeface="Arial" panose="020B0604020202020204" pitchFamily="34" charset="0"/>
                      </a:endParaRPr>
                    </a:p>
                  </a:txBody>
                  <a:tcPr marL="45095" marR="45095" marT="0" marB="0" anchor="ctr"/>
                </a:tc>
                <a:tc>
                  <a:txBody>
                    <a:bodyPr/>
                    <a:lstStyle/>
                    <a:p>
                      <a:pPr marL="0" marR="0" algn="ctr">
                        <a:lnSpc>
                          <a:spcPct val="110000"/>
                        </a:lnSpc>
                        <a:spcBef>
                          <a:spcPts val="0"/>
                        </a:spcBef>
                        <a:spcAft>
                          <a:spcPts val="600"/>
                        </a:spcAft>
                      </a:pPr>
                      <a:r>
                        <a:rPr lang="en-US" sz="1200" b="1" dirty="0">
                          <a:effectLst/>
                          <a:latin typeface="Arial" panose="020B0604020202020204" pitchFamily="34" charset="0"/>
                          <a:cs typeface="Arial" panose="020B0604020202020204" pitchFamily="34" charset="0"/>
                        </a:rPr>
                        <a:t>The open dialog window will pop-up.</a:t>
                      </a:r>
                      <a:endParaRPr lang="en-US" sz="1200" b="1" dirty="0">
                        <a:effectLst/>
                        <a:latin typeface="Arial" panose="020B0604020202020204" pitchFamily="34" charset="0"/>
                        <a:ea typeface="Calibri" panose="020F0502020204030204" pitchFamily="34" charset="0"/>
                        <a:cs typeface="Arial" panose="020B0604020202020204" pitchFamily="34" charset="0"/>
                      </a:endParaRPr>
                    </a:p>
                  </a:txBody>
                  <a:tcPr marL="45095" marR="45095" marT="0" marB="0" anchor="ctr"/>
                </a:tc>
                <a:tc>
                  <a:txBody>
                    <a:bodyPr/>
                    <a:lstStyle/>
                    <a:p>
                      <a:pPr marL="0" marR="0" algn="ctr">
                        <a:lnSpc>
                          <a:spcPct val="110000"/>
                        </a:lnSpc>
                        <a:spcBef>
                          <a:spcPts val="0"/>
                        </a:spcBef>
                        <a:spcAft>
                          <a:spcPts val="600"/>
                        </a:spcAft>
                      </a:pPr>
                      <a:r>
                        <a:rPr lang="en-US" sz="1200" b="1">
                          <a:effectLst/>
                          <a:latin typeface="Arial" panose="020B0604020202020204" pitchFamily="34" charset="0"/>
                          <a:cs typeface="Arial" panose="020B0604020202020204" pitchFamily="34" charset="0"/>
                        </a:rPr>
                        <a:t>Pass</a:t>
                      </a:r>
                      <a:endParaRPr lang="en-US" sz="1200" b="1">
                        <a:effectLst/>
                        <a:latin typeface="Arial" panose="020B0604020202020204" pitchFamily="34" charset="0"/>
                        <a:ea typeface="Calibri" panose="020F0502020204030204" pitchFamily="34" charset="0"/>
                        <a:cs typeface="Arial" panose="020B0604020202020204" pitchFamily="34" charset="0"/>
                      </a:endParaRPr>
                    </a:p>
                  </a:txBody>
                  <a:tcPr marL="45095" marR="45095" marT="0" marB="0" anchor="ctr"/>
                </a:tc>
                <a:extLst>
                  <a:ext uri="{0D108BD9-81ED-4DB2-BD59-A6C34878D82A}">
                    <a16:rowId xmlns:a16="http://schemas.microsoft.com/office/drawing/2014/main" val="599721824"/>
                  </a:ext>
                </a:extLst>
              </a:tr>
              <a:tr h="816417">
                <a:tc>
                  <a:txBody>
                    <a:bodyPr/>
                    <a:lstStyle/>
                    <a:p>
                      <a:pPr marL="0" marR="0" algn="ctr">
                        <a:lnSpc>
                          <a:spcPct val="110000"/>
                        </a:lnSpc>
                        <a:spcBef>
                          <a:spcPts val="0"/>
                        </a:spcBef>
                        <a:spcAft>
                          <a:spcPts val="600"/>
                        </a:spcAft>
                      </a:pPr>
                      <a:r>
                        <a:rPr lang="en-US" sz="1400" dirty="0">
                          <a:effectLst/>
                          <a:latin typeface="Arial" panose="020B0604020202020204" pitchFamily="34" charset="0"/>
                          <a:cs typeface="Arial" panose="020B0604020202020204" pitchFamily="34" charset="0"/>
                        </a:rPr>
                        <a:t>9.</a:t>
                      </a:r>
                      <a:endParaRPr lang="en-US" sz="1400" dirty="0">
                        <a:effectLst/>
                        <a:latin typeface="Arial" panose="020B0604020202020204" pitchFamily="34" charset="0"/>
                        <a:ea typeface="Calibri" panose="020F0502020204030204" pitchFamily="34" charset="0"/>
                        <a:cs typeface="Arial" panose="020B0604020202020204" pitchFamily="34" charset="0"/>
                      </a:endParaRPr>
                    </a:p>
                  </a:txBody>
                  <a:tcPr marL="45095" marR="45095" marT="0" marB="0" anchor="ctr">
                    <a:solidFill>
                      <a:srgbClr val="002060"/>
                    </a:solidFill>
                  </a:tcPr>
                </a:tc>
                <a:tc>
                  <a:txBody>
                    <a:bodyPr/>
                    <a:lstStyle/>
                    <a:p>
                      <a:pPr marL="0" marR="0" algn="ctr">
                        <a:lnSpc>
                          <a:spcPct val="110000"/>
                        </a:lnSpc>
                        <a:spcBef>
                          <a:spcPts val="0"/>
                        </a:spcBef>
                        <a:spcAft>
                          <a:spcPts val="600"/>
                        </a:spcAft>
                      </a:pPr>
                      <a:r>
                        <a:rPr lang="en-US" sz="1200" b="1" dirty="0">
                          <a:effectLst/>
                          <a:latin typeface="Arial" panose="020B0604020202020204" pitchFamily="34" charset="0"/>
                          <a:cs typeface="Arial" panose="020B0604020202020204" pitchFamily="34" charset="0"/>
                        </a:rPr>
                        <a:t>Press on the “Begin Training” button on the training page after importing a dataset.</a:t>
                      </a:r>
                      <a:endParaRPr lang="en-US" sz="1200" b="1" dirty="0">
                        <a:effectLst/>
                        <a:latin typeface="Arial" panose="020B0604020202020204" pitchFamily="34" charset="0"/>
                        <a:ea typeface="Calibri" panose="020F0502020204030204" pitchFamily="34" charset="0"/>
                        <a:cs typeface="Arial" panose="020B0604020202020204" pitchFamily="34" charset="0"/>
                      </a:endParaRPr>
                    </a:p>
                  </a:txBody>
                  <a:tcPr marL="45095" marR="45095" marT="0" marB="0" anchor="ctr">
                    <a:solidFill>
                      <a:schemeClr val="accent1">
                        <a:lumMod val="20000"/>
                        <a:lumOff val="80000"/>
                      </a:schemeClr>
                    </a:solidFill>
                  </a:tcPr>
                </a:tc>
                <a:tc>
                  <a:txBody>
                    <a:bodyPr/>
                    <a:lstStyle/>
                    <a:p>
                      <a:pPr marL="0" marR="0" algn="ctr">
                        <a:lnSpc>
                          <a:spcPct val="110000"/>
                        </a:lnSpc>
                        <a:spcBef>
                          <a:spcPts val="0"/>
                        </a:spcBef>
                        <a:spcAft>
                          <a:spcPts val="600"/>
                        </a:spcAft>
                      </a:pPr>
                      <a:r>
                        <a:rPr lang="en-US" sz="1200" b="1" dirty="0">
                          <a:effectLst/>
                          <a:latin typeface="Arial" panose="020B0604020202020204" pitchFamily="34" charset="0"/>
                          <a:cs typeface="Arial" panose="020B0604020202020204" pitchFamily="34" charset="0"/>
                        </a:rPr>
                        <a:t>The progress bar will start progressing, the play button will be dark, the pause and stop buttons will be white. The epoch,  loss, and accuracy values will be displayed.</a:t>
                      </a:r>
                      <a:endParaRPr lang="en-US" sz="1200" b="1" dirty="0">
                        <a:effectLst/>
                        <a:latin typeface="Arial" panose="020B0604020202020204" pitchFamily="34" charset="0"/>
                        <a:ea typeface="Calibri" panose="020F0502020204030204" pitchFamily="34" charset="0"/>
                        <a:cs typeface="Arial" panose="020B0604020202020204" pitchFamily="34" charset="0"/>
                      </a:endParaRPr>
                    </a:p>
                  </a:txBody>
                  <a:tcPr marL="45095" marR="45095" marT="0" marB="0" anchor="ctr">
                    <a:solidFill>
                      <a:schemeClr val="accent1">
                        <a:lumMod val="20000"/>
                        <a:lumOff val="80000"/>
                      </a:schemeClr>
                    </a:solidFill>
                  </a:tcPr>
                </a:tc>
                <a:tc>
                  <a:txBody>
                    <a:bodyPr/>
                    <a:lstStyle/>
                    <a:p>
                      <a:pPr marL="0" marR="0" algn="ctr">
                        <a:lnSpc>
                          <a:spcPct val="110000"/>
                        </a:lnSpc>
                        <a:spcBef>
                          <a:spcPts val="0"/>
                        </a:spcBef>
                        <a:spcAft>
                          <a:spcPts val="600"/>
                        </a:spcAft>
                      </a:pPr>
                      <a:r>
                        <a:rPr lang="en-US" sz="1200" b="1" dirty="0">
                          <a:effectLst/>
                          <a:latin typeface="Arial" panose="020B0604020202020204" pitchFamily="34" charset="0"/>
                          <a:cs typeface="Arial" panose="020B0604020202020204" pitchFamily="34" charset="0"/>
                        </a:rPr>
                        <a:t>Pass</a:t>
                      </a:r>
                      <a:endParaRPr lang="en-US" sz="1200" b="1" dirty="0">
                        <a:effectLst/>
                        <a:latin typeface="Arial" panose="020B0604020202020204" pitchFamily="34" charset="0"/>
                        <a:ea typeface="Calibri" panose="020F0502020204030204" pitchFamily="34" charset="0"/>
                        <a:cs typeface="Arial" panose="020B0604020202020204" pitchFamily="34" charset="0"/>
                      </a:endParaRPr>
                    </a:p>
                  </a:txBody>
                  <a:tcPr marL="45095" marR="45095" marT="0" marB="0" anchor="ctr">
                    <a:solidFill>
                      <a:schemeClr val="accent1">
                        <a:lumMod val="20000"/>
                        <a:lumOff val="80000"/>
                      </a:schemeClr>
                    </a:solidFill>
                  </a:tcPr>
                </a:tc>
                <a:extLst>
                  <a:ext uri="{0D108BD9-81ED-4DB2-BD59-A6C34878D82A}">
                    <a16:rowId xmlns:a16="http://schemas.microsoft.com/office/drawing/2014/main" val="343730476"/>
                  </a:ext>
                </a:extLst>
              </a:tr>
              <a:tr h="346682">
                <a:tc>
                  <a:txBody>
                    <a:bodyPr/>
                    <a:lstStyle/>
                    <a:p>
                      <a:pPr marL="0" marR="0" algn="ctr">
                        <a:lnSpc>
                          <a:spcPct val="110000"/>
                        </a:lnSpc>
                        <a:spcBef>
                          <a:spcPts val="0"/>
                        </a:spcBef>
                        <a:spcAft>
                          <a:spcPts val="600"/>
                        </a:spcAft>
                      </a:pPr>
                      <a:r>
                        <a:rPr lang="en-US" sz="1400" dirty="0">
                          <a:effectLst/>
                          <a:latin typeface="Arial" panose="020B0604020202020204" pitchFamily="34" charset="0"/>
                          <a:cs typeface="Arial" panose="020B0604020202020204" pitchFamily="34" charset="0"/>
                        </a:rPr>
                        <a:t>10.</a:t>
                      </a:r>
                      <a:endParaRPr lang="en-US" sz="1400" dirty="0">
                        <a:effectLst/>
                        <a:latin typeface="Arial" panose="020B0604020202020204" pitchFamily="34" charset="0"/>
                        <a:ea typeface="Calibri" panose="020F0502020204030204" pitchFamily="34" charset="0"/>
                        <a:cs typeface="Arial" panose="020B0604020202020204" pitchFamily="34" charset="0"/>
                      </a:endParaRPr>
                    </a:p>
                  </a:txBody>
                  <a:tcPr marL="45095" marR="45095" marT="0" marB="0" anchor="ctr">
                    <a:solidFill>
                      <a:srgbClr val="002060"/>
                    </a:solidFill>
                  </a:tcPr>
                </a:tc>
                <a:tc>
                  <a:txBody>
                    <a:bodyPr/>
                    <a:lstStyle/>
                    <a:p>
                      <a:pPr marL="0" marR="0" algn="ctr">
                        <a:lnSpc>
                          <a:spcPct val="110000"/>
                        </a:lnSpc>
                        <a:spcBef>
                          <a:spcPts val="0"/>
                        </a:spcBef>
                        <a:spcAft>
                          <a:spcPts val="600"/>
                        </a:spcAft>
                      </a:pPr>
                      <a:r>
                        <a:rPr lang="en-US" sz="1200" b="1" dirty="0">
                          <a:effectLst/>
                          <a:latin typeface="Arial" panose="020B0604020202020204" pitchFamily="34" charset="0"/>
                          <a:cs typeface="Arial" panose="020B0604020202020204" pitchFamily="34" charset="0"/>
                        </a:rPr>
                        <a:t>Press on the “Advanced” button without training a dataset first.</a:t>
                      </a:r>
                      <a:endParaRPr lang="en-US" sz="1200" b="1" dirty="0">
                        <a:effectLst/>
                        <a:latin typeface="Arial" panose="020B0604020202020204" pitchFamily="34" charset="0"/>
                        <a:ea typeface="Calibri" panose="020F0502020204030204" pitchFamily="34" charset="0"/>
                        <a:cs typeface="Arial" panose="020B0604020202020204" pitchFamily="34" charset="0"/>
                      </a:endParaRPr>
                    </a:p>
                  </a:txBody>
                  <a:tcPr marL="45095" marR="45095" marT="0" marB="0" anchor="ctr"/>
                </a:tc>
                <a:tc>
                  <a:txBody>
                    <a:bodyPr/>
                    <a:lstStyle/>
                    <a:p>
                      <a:pPr marL="0" marR="0" algn="ctr">
                        <a:lnSpc>
                          <a:spcPct val="110000"/>
                        </a:lnSpc>
                        <a:spcBef>
                          <a:spcPts val="0"/>
                        </a:spcBef>
                        <a:spcAft>
                          <a:spcPts val="600"/>
                        </a:spcAft>
                      </a:pPr>
                      <a:r>
                        <a:rPr lang="en-US" sz="1200" b="1" dirty="0">
                          <a:effectLst/>
                          <a:latin typeface="Arial" panose="020B0604020202020204" pitchFamily="34" charset="0"/>
                          <a:cs typeface="Arial" panose="020B0604020202020204" pitchFamily="34" charset="0"/>
                        </a:rPr>
                        <a:t>Display an empty window on the right.</a:t>
                      </a:r>
                      <a:endParaRPr lang="en-US" sz="1200" b="1" dirty="0">
                        <a:effectLst/>
                        <a:latin typeface="Arial" panose="020B0604020202020204" pitchFamily="34" charset="0"/>
                        <a:ea typeface="Calibri" panose="020F0502020204030204" pitchFamily="34" charset="0"/>
                        <a:cs typeface="Arial" panose="020B0604020202020204" pitchFamily="34" charset="0"/>
                      </a:endParaRPr>
                    </a:p>
                  </a:txBody>
                  <a:tcPr marL="45095" marR="45095" marT="0" marB="0" anchor="ctr"/>
                </a:tc>
                <a:tc>
                  <a:txBody>
                    <a:bodyPr/>
                    <a:lstStyle/>
                    <a:p>
                      <a:pPr marL="0" marR="0" algn="ctr">
                        <a:lnSpc>
                          <a:spcPct val="110000"/>
                        </a:lnSpc>
                        <a:spcBef>
                          <a:spcPts val="0"/>
                        </a:spcBef>
                        <a:spcAft>
                          <a:spcPts val="600"/>
                        </a:spcAft>
                      </a:pPr>
                      <a:r>
                        <a:rPr lang="en-US" sz="1200" b="1">
                          <a:effectLst/>
                          <a:latin typeface="Arial" panose="020B0604020202020204" pitchFamily="34" charset="0"/>
                          <a:cs typeface="Arial" panose="020B0604020202020204" pitchFamily="34" charset="0"/>
                        </a:rPr>
                        <a:t>Pass</a:t>
                      </a:r>
                      <a:endParaRPr lang="en-US" sz="1200" b="1">
                        <a:effectLst/>
                        <a:latin typeface="Arial" panose="020B0604020202020204" pitchFamily="34" charset="0"/>
                        <a:ea typeface="Calibri" panose="020F0502020204030204" pitchFamily="34" charset="0"/>
                        <a:cs typeface="Arial" panose="020B0604020202020204" pitchFamily="34" charset="0"/>
                      </a:endParaRPr>
                    </a:p>
                  </a:txBody>
                  <a:tcPr marL="45095" marR="45095" marT="0" marB="0" anchor="ctr"/>
                </a:tc>
                <a:extLst>
                  <a:ext uri="{0D108BD9-81ED-4DB2-BD59-A6C34878D82A}">
                    <a16:rowId xmlns:a16="http://schemas.microsoft.com/office/drawing/2014/main" val="2066044498"/>
                  </a:ext>
                </a:extLst>
              </a:tr>
              <a:tr h="448533">
                <a:tc>
                  <a:txBody>
                    <a:bodyPr/>
                    <a:lstStyle/>
                    <a:p>
                      <a:pPr marL="0" marR="0" algn="ctr">
                        <a:lnSpc>
                          <a:spcPct val="110000"/>
                        </a:lnSpc>
                        <a:spcBef>
                          <a:spcPts val="0"/>
                        </a:spcBef>
                        <a:spcAft>
                          <a:spcPts val="600"/>
                        </a:spcAft>
                      </a:pPr>
                      <a:r>
                        <a:rPr lang="en-US" sz="1400" dirty="0">
                          <a:effectLst/>
                          <a:latin typeface="Arial" panose="020B0604020202020204" pitchFamily="34" charset="0"/>
                          <a:cs typeface="Arial" panose="020B0604020202020204" pitchFamily="34" charset="0"/>
                        </a:rPr>
                        <a:t>11.</a:t>
                      </a:r>
                      <a:endParaRPr lang="en-US" sz="1400" dirty="0">
                        <a:effectLst/>
                        <a:latin typeface="Arial" panose="020B0604020202020204" pitchFamily="34" charset="0"/>
                        <a:ea typeface="Calibri" panose="020F0502020204030204" pitchFamily="34" charset="0"/>
                        <a:cs typeface="Arial" panose="020B0604020202020204" pitchFamily="34" charset="0"/>
                      </a:endParaRPr>
                    </a:p>
                  </a:txBody>
                  <a:tcPr marL="45095" marR="45095" marT="0" marB="0" anchor="ctr">
                    <a:lnB>
                      <a:noFill/>
                    </a:lnB>
                    <a:solidFill>
                      <a:srgbClr val="002060"/>
                    </a:solidFill>
                  </a:tcPr>
                </a:tc>
                <a:tc>
                  <a:txBody>
                    <a:bodyPr/>
                    <a:lstStyle/>
                    <a:p>
                      <a:pPr marL="0" marR="0" algn="ctr">
                        <a:lnSpc>
                          <a:spcPct val="110000"/>
                        </a:lnSpc>
                        <a:spcBef>
                          <a:spcPts val="0"/>
                        </a:spcBef>
                        <a:spcAft>
                          <a:spcPts val="600"/>
                        </a:spcAft>
                      </a:pPr>
                      <a:r>
                        <a:rPr lang="en-US" sz="1200" b="1" dirty="0">
                          <a:effectLst/>
                          <a:latin typeface="Arial" panose="020B0604020202020204" pitchFamily="34" charset="0"/>
                          <a:cs typeface="Arial" panose="020B0604020202020204" pitchFamily="34" charset="0"/>
                        </a:rPr>
                        <a:t>Press on the “Advanced” button after training a dataset first.</a:t>
                      </a:r>
                      <a:endParaRPr lang="en-US" sz="1200" b="1" dirty="0">
                        <a:effectLst/>
                        <a:latin typeface="Arial" panose="020B0604020202020204" pitchFamily="34" charset="0"/>
                        <a:ea typeface="Calibri" panose="020F0502020204030204" pitchFamily="34" charset="0"/>
                        <a:cs typeface="Arial" panose="020B0604020202020204" pitchFamily="34" charset="0"/>
                      </a:endParaRPr>
                    </a:p>
                  </a:txBody>
                  <a:tcPr marL="45095" marR="45095" marT="0" marB="0" anchor="ctr">
                    <a:lnB>
                      <a:noFill/>
                    </a:lnB>
                    <a:solidFill>
                      <a:schemeClr val="accent1">
                        <a:lumMod val="20000"/>
                        <a:lumOff val="80000"/>
                      </a:schemeClr>
                    </a:solidFill>
                  </a:tcPr>
                </a:tc>
                <a:tc>
                  <a:txBody>
                    <a:bodyPr/>
                    <a:lstStyle/>
                    <a:p>
                      <a:pPr marL="0" marR="0" algn="ctr">
                        <a:lnSpc>
                          <a:spcPct val="110000"/>
                        </a:lnSpc>
                        <a:spcBef>
                          <a:spcPts val="0"/>
                        </a:spcBef>
                        <a:spcAft>
                          <a:spcPts val="600"/>
                        </a:spcAft>
                      </a:pPr>
                      <a:r>
                        <a:rPr lang="en-US" sz="1200" b="1" dirty="0">
                          <a:effectLst/>
                          <a:latin typeface="Arial" panose="020B0604020202020204" pitchFamily="34" charset="0"/>
                          <a:cs typeface="Arial" panose="020B0604020202020204" pitchFamily="34" charset="0"/>
                        </a:rPr>
                        <a:t>Open a new window on the right with the loss and the accuracy graph.</a:t>
                      </a:r>
                      <a:endParaRPr lang="en-US" sz="1200" b="1" dirty="0">
                        <a:effectLst/>
                        <a:latin typeface="Arial" panose="020B0604020202020204" pitchFamily="34" charset="0"/>
                        <a:ea typeface="Calibri" panose="020F0502020204030204" pitchFamily="34" charset="0"/>
                        <a:cs typeface="Arial" panose="020B0604020202020204" pitchFamily="34" charset="0"/>
                      </a:endParaRPr>
                    </a:p>
                  </a:txBody>
                  <a:tcPr marL="45095" marR="45095" marT="0" marB="0" anchor="ctr">
                    <a:lnB>
                      <a:noFill/>
                    </a:lnB>
                    <a:solidFill>
                      <a:schemeClr val="accent1">
                        <a:lumMod val="20000"/>
                        <a:lumOff val="80000"/>
                      </a:schemeClr>
                    </a:solidFill>
                  </a:tcPr>
                </a:tc>
                <a:tc>
                  <a:txBody>
                    <a:bodyPr/>
                    <a:lstStyle/>
                    <a:p>
                      <a:pPr marL="0" marR="0" algn="ctr">
                        <a:lnSpc>
                          <a:spcPct val="110000"/>
                        </a:lnSpc>
                        <a:spcBef>
                          <a:spcPts val="0"/>
                        </a:spcBef>
                        <a:spcAft>
                          <a:spcPts val="600"/>
                        </a:spcAft>
                      </a:pPr>
                      <a:r>
                        <a:rPr lang="en-US" sz="1200" b="1" dirty="0">
                          <a:effectLst/>
                          <a:latin typeface="Arial" panose="020B0604020202020204" pitchFamily="34" charset="0"/>
                          <a:cs typeface="Arial" panose="020B0604020202020204" pitchFamily="34" charset="0"/>
                        </a:rPr>
                        <a:t>Pass</a:t>
                      </a:r>
                      <a:endParaRPr lang="en-US" sz="1200" b="1" dirty="0">
                        <a:effectLst/>
                        <a:latin typeface="Arial" panose="020B0604020202020204" pitchFamily="34" charset="0"/>
                        <a:ea typeface="Calibri" panose="020F0502020204030204" pitchFamily="34" charset="0"/>
                        <a:cs typeface="Arial" panose="020B0604020202020204" pitchFamily="34" charset="0"/>
                      </a:endParaRPr>
                    </a:p>
                  </a:txBody>
                  <a:tcPr marL="45095" marR="45095" marT="0" marB="0" anchor="ctr">
                    <a:lnB>
                      <a:noFill/>
                    </a:lnB>
                    <a:solidFill>
                      <a:schemeClr val="accent1">
                        <a:lumMod val="20000"/>
                        <a:lumOff val="80000"/>
                      </a:schemeClr>
                    </a:solidFill>
                  </a:tcPr>
                </a:tc>
                <a:extLst>
                  <a:ext uri="{0D108BD9-81ED-4DB2-BD59-A6C34878D82A}">
                    <a16:rowId xmlns:a16="http://schemas.microsoft.com/office/drawing/2014/main" val="3183299306"/>
                  </a:ext>
                </a:extLst>
              </a:tr>
              <a:tr h="346682">
                <a:tc>
                  <a:txBody>
                    <a:bodyPr/>
                    <a:lstStyle/>
                    <a:p>
                      <a:pPr marL="0" marR="0" algn="ctr" rtl="0">
                        <a:lnSpc>
                          <a:spcPct val="110000"/>
                        </a:lnSpc>
                        <a:spcBef>
                          <a:spcPts val="0"/>
                        </a:spcBef>
                        <a:spcAft>
                          <a:spcPts val="600"/>
                        </a:spcAft>
                      </a:pPr>
                      <a:r>
                        <a:rPr lang="en-US" sz="1400" dirty="0">
                          <a:effectLst/>
                          <a:latin typeface="Arial" panose="020B0604020202020204" pitchFamily="34" charset="0"/>
                          <a:cs typeface="Arial" panose="020B0604020202020204" pitchFamily="34" charset="0"/>
                        </a:rPr>
                        <a:t>12.</a:t>
                      </a:r>
                      <a:endParaRPr lang="en-US" sz="1400" dirty="0">
                        <a:effectLst/>
                        <a:latin typeface="Arial" panose="020B0604020202020204" pitchFamily="34" charset="0"/>
                        <a:ea typeface="Calibri" panose="020F0502020204030204" pitchFamily="34" charset="0"/>
                        <a:cs typeface="Arial" panose="020B0604020202020204" pitchFamily="34" charset="0"/>
                      </a:endParaRPr>
                    </a:p>
                  </a:txBody>
                  <a:tcPr marL="45095" marR="45095" marT="0" marB="0" anchor="ctr">
                    <a:lnL>
                      <a:noFill/>
                    </a:lnL>
                    <a:lnR>
                      <a:noFill/>
                    </a:lnR>
                    <a:lnT>
                      <a:noFill/>
                    </a:lnT>
                    <a:lnB w="25400" cmpd="sng">
                      <a:noFill/>
                    </a:lnB>
                    <a:lnTlToBr w="12700" cmpd="sng">
                      <a:noFill/>
                      <a:prstDash val="solid"/>
                    </a:lnTlToBr>
                    <a:lnBlToTr w="12700" cmpd="sng">
                      <a:noFill/>
                      <a:prstDash val="solid"/>
                    </a:lnBlToTr>
                    <a:solidFill>
                      <a:srgbClr val="002060"/>
                    </a:solidFill>
                  </a:tcPr>
                </a:tc>
                <a:tc>
                  <a:txBody>
                    <a:bodyPr/>
                    <a:lstStyle/>
                    <a:p>
                      <a:pPr marL="0" marR="0" algn="ctr">
                        <a:lnSpc>
                          <a:spcPct val="110000"/>
                        </a:lnSpc>
                        <a:spcBef>
                          <a:spcPts val="0"/>
                        </a:spcBef>
                        <a:spcAft>
                          <a:spcPts val="600"/>
                        </a:spcAft>
                      </a:pPr>
                      <a:r>
                        <a:rPr lang="en-US" sz="1200" b="1" dirty="0">
                          <a:effectLst/>
                          <a:latin typeface="Arial" panose="020B0604020202020204" pitchFamily="34" charset="0"/>
                          <a:cs typeface="Arial" panose="020B0604020202020204" pitchFamily="34" charset="0"/>
                        </a:rPr>
                        <a:t>Press on the “Manu” button for returning to the main page.</a:t>
                      </a:r>
                      <a:endParaRPr lang="en-US" sz="1200" b="1" dirty="0">
                        <a:effectLst/>
                        <a:latin typeface="Arial" panose="020B0604020202020204" pitchFamily="34" charset="0"/>
                        <a:ea typeface="Calibri" panose="020F0502020204030204" pitchFamily="34" charset="0"/>
                        <a:cs typeface="Arial" panose="020B0604020202020204" pitchFamily="34" charset="0"/>
                      </a:endParaRPr>
                    </a:p>
                  </a:txBody>
                  <a:tcPr marL="45095" marR="45095" marT="0" marB="0" anchor="ctr">
                    <a:lnL>
                      <a:noFill/>
                    </a:lnL>
                    <a:lnR>
                      <a:noFill/>
                    </a:lnR>
                    <a:lnT>
                      <a:noFill/>
                    </a:lnT>
                    <a:lnB w="25400" cmpd="sng">
                      <a:noFill/>
                    </a:lnB>
                    <a:lnTlToBr w="12700" cmpd="sng">
                      <a:noFill/>
                      <a:prstDash val="solid"/>
                    </a:lnTlToBr>
                    <a:lnBlToTr w="12700" cmpd="sng">
                      <a:noFill/>
                      <a:prstDash val="solid"/>
                    </a:lnBlToTr>
                  </a:tcPr>
                </a:tc>
                <a:tc>
                  <a:txBody>
                    <a:bodyPr/>
                    <a:lstStyle/>
                    <a:p>
                      <a:pPr marL="0" marR="0" algn="ctr">
                        <a:lnSpc>
                          <a:spcPct val="110000"/>
                        </a:lnSpc>
                        <a:spcBef>
                          <a:spcPts val="0"/>
                        </a:spcBef>
                        <a:spcAft>
                          <a:spcPts val="600"/>
                        </a:spcAft>
                      </a:pPr>
                      <a:r>
                        <a:rPr lang="en-US" sz="1200" b="1" dirty="0">
                          <a:effectLst/>
                          <a:latin typeface="Arial" panose="020B0604020202020204" pitchFamily="34" charset="0"/>
                          <a:cs typeface="Arial" panose="020B0604020202020204" pitchFamily="34" charset="0"/>
                        </a:rPr>
                        <a:t>The main page window will open.</a:t>
                      </a:r>
                      <a:endParaRPr lang="en-US" sz="1200" b="1" dirty="0">
                        <a:effectLst/>
                        <a:latin typeface="Arial" panose="020B0604020202020204" pitchFamily="34" charset="0"/>
                        <a:ea typeface="Calibri" panose="020F0502020204030204" pitchFamily="34" charset="0"/>
                        <a:cs typeface="Arial" panose="020B0604020202020204" pitchFamily="34" charset="0"/>
                      </a:endParaRPr>
                    </a:p>
                  </a:txBody>
                  <a:tcPr marL="45095" marR="45095" marT="0" marB="0" anchor="ctr">
                    <a:lnL>
                      <a:noFill/>
                    </a:lnL>
                    <a:lnR>
                      <a:noFill/>
                    </a:lnR>
                    <a:lnT>
                      <a:noFill/>
                    </a:lnT>
                    <a:lnB w="25400" cmpd="sng">
                      <a:noFill/>
                    </a:lnB>
                    <a:lnTlToBr w="12700" cmpd="sng">
                      <a:noFill/>
                      <a:prstDash val="solid"/>
                    </a:lnTlToBr>
                    <a:lnBlToTr w="12700" cmpd="sng">
                      <a:noFill/>
                      <a:prstDash val="solid"/>
                    </a:lnBlToTr>
                  </a:tcPr>
                </a:tc>
                <a:tc>
                  <a:txBody>
                    <a:bodyPr/>
                    <a:lstStyle/>
                    <a:p>
                      <a:pPr marL="0" marR="0" algn="ctr">
                        <a:lnSpc>
                          <a:spcPct val="110000"/>
                        </a:lnSpc>
                        <a:spcBef>
                          <a:spcPts val="0"/>
                        </a:spcBef>
                        <a:spcAft>
                          <a:spcPts val="600"/>
                        </a:spcAft>
                      </a:pPr>
                      <a:r>
                        <a:rPr lang="en-US" sz="1200" b="1" dirty="0">
                          <a:effectLst/>
                          <a:latin typeface="Arial" panose="020B0604020202020204" pitchFamily="34" charset="0"/>
                          <a:cs typeface="Arial" panose="020B0604020202020204" pitchFamily="34" charset="0"/>
                        </a:rPr>
                        <a:t>Pass</a:t>
                      </a:r>
                      <a:endParaRPr lang="en-US" sz="1200" b="1" dirty="0">
                        <a:effectLst/>
                        <a:latin typeface="Arial" panose="020B0604020202020204" pitchFamily="34" charset="0"/>
                        <a:ea typeface="Calibri" panose="020F0502020204030204" pitchFamily="34" charset="0"/>
                        <a:cs typeface="Arial" panose="020B0604020202020204" pitchFamily="34" charset="0"/>
                      </a:endParaRPr>
                    </a:p>
                  </a:txBody>
                  <a:tcPr marL="45095" marR="45095" marT="0" marB="0" anchor="ctr">
                    <a:lnL>
                      <a:noFill/>
                    </a:lnL>
                    <a:lnR>
                      <a:noFill/>
                    </a:lnR>
                    <a:lnT>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93993980"/>
                  </a:ext>
                </a:extLst>
              </a:tr>
            </a:tbl>
          </a:graphicData>
        </a:graphic>
      </p:graphicFrame>
      <p:grpSp>
        <p:nvGrpSpPr>
          <p:cNvPr id="21" name="Group 20">
            <a:extLst>
              <a:ext uri="{FF2B5EF4-FFF2-40B4-BE49-F238E27FC236}">
                <a16:creationId xmlns:a16="http://schemas.microsoft.com/office/drawing/2014/main" id="{7B1FCB26-EEDA-4FE6-ADF8-A380F69D5FEF}"/>
              </a:ext>
            </a:extLst>
          </p:cNvPr>
          <p:cNvGrpSpPr/>
          <p:nvPr/>
        </p:nvGrpSpPr>
        <p:grpSpPr>
          <a:xfrm>
            <a:off x="369647" y="720268"/>
            <a:ext cx="1408353" cy="146306"/>
            <a:chOff x="369651" y="720266"/>
            <a:chExt cx="7091464" cy="186736"/>
          </a:xfrm>
        </p:grpSpPr>
        <p:sp>
          <p:nvSpPr>
            <p:cNvPr id="24" name="Rectangle: Top Corners Rounded 23">
              <a:extLst>
                <a:ext uri="{FF2B5EF4-FFF2-40B4-BE49-F238E27FC236}">
                  <a16:creationId xmlns:a16="http://schemas.microsoft.com/office/drawing/2014/main" id="{DC50B6D2-416B-408B-A1E5-978826E80195}"/>
                </a:ext>
              </a:extLst>
            </p:cNvPr>
            <p:cNvSpPr/>
            <p:nvPr/>
          </p:nvSpPr>
          <p:spPr>
            <a:xfrm>
              <a:off x="369651" y="720266"/>
              <a:ext cx="7091463" cy="184403"/>
            </a:xfrm>
            <a:prstGeom prst="round2SameRect">
              <a:avLst>
                <a:gd name="adj1" fmla="val 0"/>
                <a:gd name="adj2" fmla="val 50000"/>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6EB4692-3CE2-4996-A325-7B669C71171F}"/>
                </a:ext>
              </a:extLst>
            </p:cNvPr>
            <p:cNvSpPr/>
            <p:nvPr/>
          </p:nvSpPr>
          <p:spPr>
            <a:xfrm>
              <a:off x="729577" y="724123"/>
              <a:ext cx="6731538" cy="182879"/>
            </a:xfrm>
            <a:prstGeom prst="rect">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0E4BA3D2-8033-493E-B236-17900EF77F69}"/>
              </a:ext>
            </a:extLst>
          </p:cNvPr>
          <p:cNvGrpSpPr>
            <a:grpSpLocks noChangeAspect="1"/>
          </p:cNvGrpSpPr>
          <p:nvPr/>
        </p:nvGrpSpPr>
        <p:grpSpPr>
          <a:xfrm>
            <a:off x="1706022" y="505405"/>
            <a:ext cx="146304" cy="361507"/>
            <a:chOff x="7561699" y="474443"/>
            <a:chExt cx="174785" cy="431880"/>
          </a:xfrm>
        </p:grpSpPr>
        <p:sp>
          <p:nvSpPr>
            <p:cNvPr id="27" name="Oval 26">
              <a:extLst>
                <a:ext uri="{FF2B5EF4-FFF2-40B4-BE49-F238E27FC236}">
                  <a16:creationId xmlns:a16="http://schemas.microsoft.com/office/drawing/2014/main" id="{42C826FC-D4DE-4A30-A969-AE2B154F7CAC}"/>
                </a:ext>
              </a:extLst>
            </p:cNvPr>
            <p:cNvSpPr>
              <a:spLocks noChangeAspect="1"/>
            </p:cNvSpPr>
            <p:nvPr/>
          </p:nvSpPr>
          <p:spPr>
            <a:xfrm>
              <a:off x="7561699" y="474443"/>
              <a:ext cx="173736" cy="1737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28" name="Oval 27">
              <a:extLst>
                <a:ext uri="{FF2B5EF4-FFF2-40B4-BE49-F238E27FC236}">
                  <a16:creationId xmlns:a16="http://schemas.microsoft.com/office/drawing/2014/main" id="{14797D77-322A-448D-9F8F-6988326A6E54}"/>
                </a:ext>
              </a:extLst>
            </p:cNvPr>
            <p:cNvSpPr>
              <a:spLocks noChangeAspect="1"/>
            </p:cNvSpPr>
            <p:nvPr/>
          </p:nvSpPr>
          <p:spPr>
            <a:xfrm>
              <a:off x="7561699" y="732588"/>
              <a:ext cx="174785" cy="173735"/>
            </a:xfrm>
            <a:prstGeom prst="ellipse">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A7A7A"/>
                </a:solidFill>
              </a:endParaRPr>
            </a:p>
          </p:txBody>
        </p:sp>
      </p:grpSp>
      <p:sp>
        <p:nvSpPr>
          <p:cNvPr id="29" name="Title 1">
            <a:extLst>
              <a:ext uri="{FF2B5EF4-FFF2-40B4-BE49-F238E27FC236}">
                <a16:creationId xmlns:a16="http://schemas.microsoft.com/office/drawing/2014/main" id="{9FA699DE-5903-4112-ACA8-F344BE23DCCE}"/>
              </a:ext>
            </a:extLst>
          </p:cNvPr>
          <p:cNvSpPr txBox="1">
            <a:spLocks/>
          </p:cNvSpPr>
          <p:nvPr/>
        </p:nvSpPr>
        <p:spPr>
          <a:xfrm>
            <a:off x="291960" y="-129589"/>
            <a:ext cx="119000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spc="-300" dirty="0">
                <a:solidFill>
                  <a:srgbClr val="002060"/>
                </a:solidFill>
                <a:latin typeface="Arial" panose="020B0604020202020204" pitchFamily="34" charset="0"/>
                <a:cs typeface="Arial" panose="020B0604020202020204" pitchFamily="34" charset="0"/>
              </a:rPr>
              <a:t>TESTS</a:t>
            </a:r>
          </a:p>
        </p:txBody>
      </p:sp>
    </p:spTree>
    <p:extLst>
      <p:ext uri="{BB962C8B-B14F-4D97-AF65-F5344CB8AC3E}">
        <p14:creationId xmlns:p14="http://schemas.microsoft.com/office/powerpoint/2010/main" val="1093982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BB08C986-E7D9-4F1B-A3F3-915D8531B74F}"/>
              </a:ext>
            </a:extLst>
          </p:cNvPr>
          <p:cNvSpPr txBox="1">
            <a:spLocks/>
          </p:cNvSpPr>
          <p:nvPr/>
        </p:nvSpPr>
        <p:spPr>
          <a:xfrm>
            <a:off x="291960" y="-129589"/>
            <a:ext cx="119000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spc="-300" dirty="0">
                <a:solidFill>
                  <a:srgbClr val="002060"/>
                </a:solidFill>
                <a:latin typeface="Arial" panose="020B0604020202020204" pitchFamily="34" charset="0"/>
                <a:cs typeface="Arial" panose="020B0604020202020204" pitchFamily="34" charset="0"/>
              </a:rPr>
              <a:t>CONCLUSION</a:t>
            </a:r>
          </a:p>
        </p:txBody>
      </p:sp>
      <p:sp>
        <p:nvSpPr>
          <p:cNvPr id="4" name="Slide Number Placeholder 3">
            <a:extLst>
              <a:ext uri="{FF2B5EF4-FFF2-40B4-BE49-F238E27FC236}">
                <a16:creationId xmlns:a16="http://schemas.microsoft.com/office/drawing/2014/main" id="{ECFD42C1-778C-44C6-8350-CDD7D52E8B5F}"/>
              </a:ext>
            </a:extLst>
          </p:cNvPr>
          <p:cNvSpPr>
            <a:spLocks noGrp="1"/>
          </p:cNvSpPr>
          <p:nvPr>
            <p:ph type="sldNum" sz="quarter" idx="12"/>
          </p:nvPr>
        </p:nvSpPr>
        <p:spPr/>
        <p:txBody>
          <a:bodyPr vert="horz" lIns="91440" tIns="45720" rIns="91440" bIns="45720" rtlCol="0" anchor="ctr">
            <a:normAutofit/>
          </a:bodyPr>
          <a:lstStyle/>
          <a:p>
            <a:pPr>
              <a:spcAft>
                <a:spcPts val="600"/>
              </a:spcAft>
            </a:pPr>
            <a:fld id="{50BA8BE6-E42A-44D9-BC31-3E17DC50C46A}" type="slidenum">
              <a:rPr lang="en-US" smtClean="0"/>
              <a:pPr>
                <a:spcAft>
                  <a:spcPts val="600"/>
                </a:spcAft>
              </a:pPr>
              <a:t>26</a:t>
            </a:fld>
            <a:endParaRPr lang="en-US"/>
          </a:p>
        </p:txBody>
      </p:sp>
      <p:graphicFrame>
        <p:nvGraphicFramePr>
          <p:cNvPr id="3" name="טבלה 2">
            <a:extLst>
              <a:ext uri="{FF2B5EF4-FFF2-40B4-BE49-F238E27FC236}">
                <a16:creationId xmlns:a16="http://schemas.microsoft.com/office/drawing/2014/main" id="{FB8D0D4F-4318-4861-B73D-212CDE13E058}"/>
              </a:ext>
            </a:extLst>
          </p:cNvPr>
          <p:cNvGraphicFramePr>
            <a:graphicFrameLocks noGrp="1"/>
          </p:cNvGraphicFramePr>
          <p:nvPr>
            <p:extLst>
              <p:ext uri="{D42A27DB-BD31-4B8C-83A1-F6EECF244321}">
                <p14:modId xmlns:p14="http://schemas.microsoft.com/office/powerpoint/2010/main" val="3570139471"/>
              </p:ext>
            </p:extLst>
          </p:nvPr>
        </p:nvGraphicFramePr>
        <p:xfrm>
          <a:off x="3293114" y="246747"/>
          <a:ext cx="7597129" cy="6206867"/>
        </p:xfrm>
        <a:graphic>
          <a:graphicData uri="http://schemas.openxmlformats.org/drawingml/2006/table">
            <a:tbl>
              <a:tblPr firstRow="1" firstCol="1" bandRow="1">
                <a:tableStyleId>{74C1A8A3-306A-4EB7-A6B1-4F7E0EB9C5D6}</a:tableStyleId>
              </a:tblPr>
              <a:tblGrid>
                <a:gridCol w="1205956">
                  <a:extLst>
                    <a:ext uri="{9D8B030D-6E8A-4147-A177-3AD203B41FA5}">
                      <a16:colId xmlns:a16="http://schemas.microsoft.com/office/drawing/2014/main" val="2781522422"/>
                    </a:ext>
                  </a:extLst>
                </a:gridCol>
                <a:gridCol w="1276539">
                  <a:extLst>
                    <a:ext uri="{9D8B030D-6E8A-4147-A177-3AD203B41FA5}">
                      <a16:colId xmlns:a16="http://schemas.microsoft.com/office/drawing/2014/main" val="3538785627"/>
                    </a:ext>
                  </a:extLst>
                </a:gridCol>
                <a:gridCol w="986828">
                  <a:extLst>
                    <a:ext uri="{9D8B030D-6E8A-4147-A177-3AD203B41FA5}">
                      <a16:colId xmlns:a16="http://schemas.microsoft.com/office/drawing/2014/main" val="1721732075"/>
                    </a:ext>
                  </a:extLst>
                </a:gridCol>
                <a:gridCol w="855778">
                  <a:extLst>
                    <a:ext uri="{9D8B030D-6E8A-4147-A177-3AD203B41FA5}">
                      <a16:colId xmlns:a16="http://schemas.microsoft.com/office/drawing/2014/main" val="2804618057"/>
                    </a:ext>
                  </a:extLst>
                </a:gridCol>
                <a:gridCol w="669518">
                  <a:extLst>
                    <a:ext uri="{9D8B030D-6E8A-4147-A177-3AD203B41FA5}">
                      <a16:colId xmlns:a16="http://schemas.microsoft.com/office/drawing/2014/main" val="1265075443"/>
                    </a:ext>
                  </a:extLst>
                </a:gridCol>
                <a:gridCol w="2602510">
                  <a:extLst>
                    <a:ext uri="{9D8B030D-6E8A-4147-A177-3AD203B41FA5}">
                      <a16:colId xmlns:a16="http://schemas.microsoft.com/office/drawing/2014/main" val="4219500977"/>
                    </a:ext>
                  </a:extLst>
                </a:gridCol>
              </a:tblGrid>
              <a:tr h="540404">
                <a:tc>
                  <a:txBody>
                    <a:bodyPr/>
                    <a:lstStyle/>
                    <a:p>
                      <a:pPr marL="0" marR="0" algn="ctr">
                        <a:lnSpc>
                          <a:spcPct val="107000"/>
                        </a:lnSpc>
                        <a:spcBef>
                          <a:spcPts val="0"/>
                        </a:spcBef>
                        <a:spcAft>
                          <a:spcPts val="300"/>
                        </a:spcAft>
                      </a:pPr>
                      <a:r>
                        <a:rPr lang="en-US" sz="1100" b="1" dirty="0">
                          <a:effectLst/>
                          <a:latin typeface="Arial" panose="020B0604020202020204" pitchFamily="34" charset="0"/>
                          <a:cs typeface="Arial" panose="020B0604020202020204" pitchFamily="34" charset="0"/>
                        </a:rPr>
                        <a:t>The Examined Subject</a:t>
                      </a:r>
                      <a:endParaRPr lang="en-US" sz="1100" b="1" dirty="0">
                        <a:effectLst/>
                        <a:latin typeface="Arial" panose="020B0604020202020204" pitchFamily="34" charset="0"/>
                        <a:ea typeface="+mn-ea"/>
                        <a:cs typeface="Arial" panose="020B0604020202020204" pitchFamily="34" charset="0"/>
                      </a:endParaRPr>
                    </a:p>
                  </a:txBody>
                  <a:tcPr marL="51320" marR="5132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300"/>
                        </a:spcAft>
                      </a:pPr>
                      <a:r>
                        <a:rPr lang="en-US" sz="1100" b="1" dirty="0">
                          <a:effectLst/>
                          <a:latin typeface="Arial" panose="020B0604020202020204" pitchFamily="34" charset="0"/>
                          <a:cs typeface="Arial" panose="020B0604020202020204" pitchFamily="34" charset="0"/>
                        </a:rPr>
                        <a:t>Parameters</a:t>
                      </a:r>
                      <a:endParaRPr lang="en-US" sz="1100" b="1" dirty="0">
                        <a:effectLst/>
                        <a:latin typeface="Arial" panose="020B0604020202020204" pitchFamily="34" charset="0"/>
                        <a:ea typeface="+mn-ea"/>
                        <a:cs typeface="Arial" panose="020B0604020202020204" pitchFamily="34" charset="0"/>
                      </a:endParaRPr>
                    </a:p>
                  </a:txBody>
                  <a:tcPr marL="51320" marR="5132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300"/>
                        </a:spcAft>
                      </a:pPr>
                      <a:r>
                        <a:rPr lang="en-US" sz="1100" b="1" dirty="0">
                          <a:effectLst/>
                          <a:latin typeface="Arial" panose="020B0604020202020204" pitchFamily="34" charset="0"/>
                          <a:cs typeface="Arial" panose="020B0604020202020204" pitchFamily="34" charset="0"/>
                        </a:rPr>
                        <a:t>Validation Accuracy</a:t>
                      </a:r>
                      <a:endParaRPr lang="en-US" sz="1100" b="1" dirty="0">
                        <a:effectLst/>
                        <a:latin typeface="Arial" panose="020B0604020202020204" pitchFamily="34" charset="0"/>
                        <a:ea typeface="+mn-ea"/>
                        <a:cs typeface="Arial" panose="020B0604020202020204" pitchFamily="34" charset="0"/>
                      </a:endParaRPr>
                    </a:p>
                  </a:txBody>
                  <a:tcPr marL="51320" marR="5132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300"/>
                        </a:spcAft>
                      </a:pPr>
                      <a:r>
                        <a:rPr lang="en-US" sz="1100" b="1" dirty="0">
                          <a:effectLst/>
                          <a:latin typeface="Arial" panose="020B0604020202020204" pitchFamily="34" charset="0"/>
                          <a:cs typeface="Arial" panose="020B0604020202020204" pitchFamily="34" charset="0"/>
                        </a:rPr>
                        <a:t>Validation</a:t>
                      </a:r>
                    </a:p>
                    <a:p>
                      <a:pPr marL="0" marR="0" algn="ctr">
                        <a:lnSpc>
                          <a:spcPct val="107000"/>
                        </a:lnSpc>
                        <a:spcBef>
                          <a:spcPts val="0"/>
                        </a:spcBef>
                        <a:spcAft>
                          <a:spcPts val="300"/>
                        </a:spcAft>
                      </a:pPr>
                      <a:r>
                        <a:rPr lang="en-US" sz="1100" b="1" dirty="0">
                          <a:effectLst/>
                          <a:latin typeface="Arial" panose="020B0604020202020204" pitchFamily="34" charset="0"/>
                          <a:cs typeface="Arial" panose="020B0604020202020204" pitchFamily="34" charset="0"/>
                        </a:rPr>
                        <a:t>Loss</a:t>
                      </a:r>
                      <a:endParaRPr lang="en-US" sz="1100" b="1" dirty="0">
                        <a:effectLst/>
                        <a:latin typeface="Arial" panose="020B0604020202020204" pitchFamily="34" charset="0"/>
                        <a:ea typeface="+mn-ea"/>
                        <a:cs typeface="Arial" panose="020B0604020202020204" pitchFamily="34" charset="0"/>
                      </a:endParaRPr>
                    </a:p>
                  </a:txBody>
                  <a:tcPr marL="51320" marR="5132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300"/>
                        </a:spcAft>
                      </a:pPr>
                      <a:r>
                        <a:rPr lang="en-US" sz="1100" b="1" dirty="0">
                          <a:effectLst/>
                          <a:latin typeface="Arial" panose="020B0604020202020204" pitchFamily="34" charset="0"/>
                          <a:cs typeface="Arial" panose="020B0604020202020204" pitchFamily="34" charset="0"/>
                        </a:rPr>
                        <a:t>Epoch</a:t>
                      </a:r>
                      <a:endParaRPr lang="en-US" sz="1100" b="1" dirty="0">
                        <a:effectLst/>
                        <a:latin typeface="Arial" panose="020B0604020202020204" pitchFamily="34" charset="0"/>
                        <a:ea typeface="+mn-ea"/>
                        <a:cs typeface="Arial" panose="020B0604020202020204" pitchFamily="34" charset="0"/>
                      </a:endParaRPr>
                    </a:p>
                  </a:txBody>
                  <a:tcPr marL="51320" marR="5132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300"/>
                        </a:spcAft>
                      </a:pPr>
                      <a:r>
                        <a:rPr lang="en-US" sz="1100" b="1" dirty="0">
                          <a:effectLst/>
                          <a:latin typeface="Arial" panose="020B0604020202020204" pitchFamily="34" charset="0"/>
                          <a:cs typeface="Arial" panose="020B0604020202020204" pitchFamily="34" charset="0"/>
                        </a:rPr>
                        <a:t>Results Explanation</a:t>
                      </a:r>
                      <a:endParaRPr lang="en-US" sz="1100" b="1" dirty="0">
                        <a:effectLst/>
                        <a:latin typeface="Arial" panose="020B0604020202020204" pitchFamily="34" charset="0"/>
                        <a:ea typeface="Calibri" panose="020F0502020204030204" pitchFamily="34" charset="0"/>
                        <a:cs typeface="Arial" panose="020B0604020202020204" pitchFamily="34" charset="0"/>
                      </a:endParaRPr>
                    </a:p>
                  </a:txBody>
                  <a:tcPr marL="51320" marR="5132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225635817"/>
                  </a:ext>
                </a:extLst>
              </a:tr>
              <a:tr h="652350">
                <a:tc rowSpan="2">
                  <a:txBody>
                    <a:bodyPr/>
                    <a:lstStyle/>
                    <a:p>
                      <a:pPr marL="0" marR="0" algn="ctr">
                        <a:lnSpc>
                          <a:spcPct val="107000"/>
                        </a:lnSpc>
                        <a:spcBef>
                          <a:spcPts val="0"/>
                        </a:spcBef>
                        <a:spcAft>
                          <a:spcPts val="300"/>
                        </a:spcAft>
                      </a:pPr>
                      <a:r>
                        <a:rPr lang="en-US" sz="1100" b="1" dirty="0">
                          <a:effectLst/>
                          <a:latin typeface="Arial" panose="020B0604020202020204" pitchFamily="34" charset="0"/>
                          <a:cs typeface="Arial" panose="020B0604020202020204" pitchFamily="34" charset="0"/>
                        </a:rPr>
                        <a:t>Preprocessing</a:t>
                      </a:r>
                      <a:endParaRPr lang="en-US" sz="1100" b="1" dirty="0">
                        <a:effectLst/>
                        <a:latin typeface="Arial" panose="020B0604020202020204" pitchFamily="34" charset="0"/>
                        <a:ea typeface="+mn-ea"/>
                        <a:cs typeface="Arial" panose="020B0604020202020204" pitchFamily="34" charset="0"/>
                      </a:endParaRPr>
                    </a:p>
                  </a:txBody>
                  <a:tcPr marL="51320" marR="5132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lgn="ctr">
                        <a:lnSpc>
                          <a:spcPct val="107000"/>
                        </a:lnSpc>
                        <a:spcBef>
                          <a:spcPts val="0"/>
                        </a:spcBef>
                        <a:spcAft>
                          <a:spcPts val="300"/>
                        </a:spcAft>
                      </a:pPr>
                      <a:r>
                        <a:rPr lang="en-US" sz="1100" b="1" dirty="0">
                          <a:effectLst/>
                          <a:latin typeface="Arial" panose="020B0604020202020204" pitchFamily="34" charset="0"/>
                          <a:cs typeface="Arial" panose="020B0604020202020204" pitchFamily="34" charset="0"/>
                        </a:rPr>
                        <a:t>Raw data</a:t>
                      </a:r>
                      <a:endParaRPr lang="en-US" sz="1100" b="1" dirty="0">
                        <a:effectLst/>
                        <a:latin typeface="Arial" panose="020B0604020202020204" pitchFamily="34" charset="0"/>
                        <a:ea typeface="+mn-ea"/>
                        <a:cs typeface="Arial" panose="020B0604020202020204" pitchFamily="34" charset="0"/>
                      </a:endParaRPr>
                    </a:p>
                  </a:txBody>
                  <a:tcPr marL="51320" marR="51320" marT="0" marB="0" anchor="ct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marL="0" marR="0" algn="ctr">
                        <a:lnSpc>
                          <a:spcPct val="107000"/>
                        </a:lnSpc>
                        <a:spcBef>
                          <a:spcPts val="0"/>
                        </a:spcBef>
                        <a:spcAft>
                          <a:spcPts val="300"/>
                        </a:spcAft>
                      </a:pPr>
                      <a:r>
                        <a:rPr lang="en-US" sz="1100" b="1" dirty="0">
                          <a:effectLst/>
                          <a:latin typeface="Arial" panose="020B0604020202020204" pitchFamily="34" charset="0"/>
                          <a:cs typeface="Arial" panose="020B0604020202020204" pitchFamily="34" charset="0"/>
                        </a:rPr>
                        <a:t>0.884</a:t>
                      </a:r>
                    </a:p>
                  </a:txBody>
                  <a:tcPr marL="51320" marR="51320" marT="0" marB="0" anchor="ct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marL="0" marR="0" algn="ctr">
                        <a:lnSpc>
                          <a:spcPct val="107000"/>
                        </a:lnSpc>
                        <a:spcBef>
                          <a:spcPts val="0"/>
                        </a:spcBef>
                        <a:spcAft>
                          <a:spcPts val="300"/>
                        </a:spcAft>
                      </a:pPr>
                      <a:r>
                        <a:rPr lang="en-US" sz="1100" b="1" dirty="0">
                          <a:effectLst/>
                          <a:latin typeface="Arial" panose="020B0604020202020204" pitchFamily="34" charset="0"/>
                          <a:cs typeface="Arial" panose="020B0604020202020204" pitchFamily="34" charset="0"/>
                        </a:rPr>
                        <a:t>0.310</a:t>
                      </a:r>
                    </a:p>
                  </a:txBody>
                  <a:tcPr marL="51320" marR="51320" marT="0" marB="0" anchor="ct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marL="0" marR="0" algn="ctr">
                        <a:lnSpc>
                          <a:spcPct val="107000"/>
                        </a:lnSpc>
                        <a:spcBef>
                          <a:spcPts val="0"/>
                        </a:spcBef>
                        <a:spcAft>
                          <a:spcPts val="300"/>
                        </a:spcAft>
                      </a:pPr>
                      <a:r>
                        <a:rPr lang="en-US" sz="1100" b="1" dirty="0">
                          <a:effectLst/>
                          <a:latin typeface="Arial" panose="020B0604020202020204" pitchFamily="34" charset="0"/>
                          <a:cs typeface="Arial" panose="020B0604020202020204" pitchFamily="34" charset="0"/>
                        </a:rPr>
                        <a:t>31</a:t>
                      </a:r>
                      <a:endParaRPr lang="en-US" sz="1100" b="1" dirty="0">
                        <a:effectLst/>
                        <a:latin typeface="Arial" panose="020B0604020202020204" pitchFamily="34" charset="0"/>
                        <a:ea typeface="+mn-ea"/>
                        <a:cs typeface="Arial" panose="020B0604020202020204" pitchFamily="34" charset="0"/>
                      </a:endParaRPr>
                    </a:p>
                  </a:txBody>
                  <a:tcPr marL="51320" marR="51320" marT="0" marB="0" anchor="ctr">
                    <a:lnT w="12700" cap="flat" cmpd="sng" algn="ctr">
                      <a:solidFill>
                        <a:schemeClr val="tx1"/>
                      </a:solidFill>
                      <a:prstDash val="solid"/>
                      <a:round/>
                      <a:headEnd type="none" w="med" len="med"/>
                      <a:tailEnd type="none" w="med" len="med"/>
                    </a:lnT>
                    <a:solidFill>
                      <a:schemeClr val="accent1">
                        <a:lumMod val="20000"/>
                        <a:lumOff val="80000"/>
                      </a:schemeClr>
                    </a:solidFill>
                  </a:tcPr>
                </a:tc>
                <a:tc rowSpan="2">
                  <a:txBody>
                    <a:bodyPr/>
                    <a:lstStyle/>
                    <a:p>
                      <a:pPr marL="0" marR="0" algn="ctr">
                        <a:lnSpc>
                          <a:spcPct val="110000"/>
                        </a:lnSpc>
                        <a:spcBef>
                          <a:spcPts val="0"/>
                        </a:spcBef>
                        <a:spcAft>
                          <a:spcPts val="600"/>
                        </a:spcAft>
                      </a:pPr>
                      <a:r>
                        <a:rPr lang="en-US" sz="1100" b="1" dirty="0">
                          <a:effectLst/>
                          <a:latin typeface="Arial" panose="020B0604020202020204" pitchFamily="34" charset="0"/>
                          <a:cs typeface="Arial" panose="020B0604020202020204" pitchFamily="34" charset="0"/>
                        </a:rPr>
                        <a:t>When the model is trained on the preprocessed data it receives a higher accuracy rate and lower loss within only 15 epochs. </a:t>
                      </a:r>
                    </a:p>
                  </a:txBody>
                  <a:tcPr marL="51320" marR="5132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572459778"/>
                  </a:ext>
                </a:extLst>
              </a:tr>
              <a:tr h="584835">
                <a:tc vMerge="1">
                  <a:txBody>
                    <a:bodyPr/>
                    <a:lstStyle/>
                    <a:p>
                      <a:endParaRPr lang="en-US"/>
                    </a:p>
                  </a:txBody>
                  <a:tcPr/>
                </a:tc>
                <a:tc>
                  <a:txBody>
                    <a:bodyPr/>
                    <a:lstStyle/>
                    <a:p>
                      <a:pPr marL="0" marR="0" algn="ctr">
                        <a:lnSpc>
                          <a:spcPct val="107000"/>
                        </a:lnSpc>
                        <a:spcBef>
                          <a:spcPts val="0"/>
                        </a:spcBef>
                        <a:spcAft>
                          <a:spcPts val="300"/>
                        </a:spcAft>
                      </a:pPr>
                      <a:r>
                        <a:rPr lang="en-US" sz="1100" b="1" dirty="0">
                          <a:effectLst/>
                          <a:latin typeface="Arial" panose="020B0604020202020204" pitchFamily="34" charset="0"/>
                          <a:cs typeface="Arial" panose="020B0604020202020204" pitchFamily="34" charset="0"/>
                        </a:rPr>
                        <a:t>Preprocessing</a:t>
                      </a:r>
                      <a:endParaRPr lang="en-US" sz="1100" b="1" dirty="0">
                        <a:effectLst/>
                        <a:latin typeface="Arial" panose="020B0604020202020204" pitchFamily="34" charset="0"/>
                        <a:ea typeface="+mn-ea"/>
                        <a:cs typeface="Arial" panose="020B0604020202020204" pitchFamily="34" charset="0"/>
                      </a:endParaRPr>
                    </a:p>
                  </a:txBody>
                  <a:tcPr marL="51320" marR="51320" marT="0" marB="0" anchor="ctr">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300"/>
                        </a:spcAft>
                      </a:pPr>
                      <a:r>
                        <a:rPr lang="en-US" sz="1100" b="1" dirty="0">
                          <a:effectLst/>
                          <a:latin typeface="Arial" panose="020B0604020202020204" pitchFamily="34" charset="0"/>
                          <a:cs typeface="Arial" panose="020B0604020202020204" pitchFamily="34" charset="0"/>
                        </a:rPr>
                        <a:t>0.894</a:t>
                      </a:r>
                      <a:endParaRPr lang="en-US" sz="1100" b="1" dirty="0">
                        <a:effectLst/>
                        <a:latin typeface="Arial" panose="020B0604020202020204" pitchFamily="34" charset="0"/>
                        <a:ea typeface="+mn-ea"/>
                        <a:cs typeface="Arial" panose="020B0604020202020204" pitchFamily="34" charset="0"/>
                      </a:endParaRPr>
                    </a:p>
                  </a:txBody>
                  <a:tcPr marL="51320" marR="51320" marT="0" marB="0" anchor="ctr">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300"/>
                        </a:spcAft>
                      </a:pPr>
                      <a:r>
                        <a:rPr lang="en-US" sz="1100" b="1" dirty="0">
                          <a:effectLst/>
                          <a:latin typeface="Arial" panose="020B0604020202020204" pitchFamily="34" charset="0"/>
                          <a:cs typeface="Arial" panose="020B0604020202020204" pitchFamily="34" charset="0"/>
                        </a:rPr>
                        <a:t>0.274</a:t>
                      </a:r>
                    </a:p>
                  </a:txBody>
                  <a:tcPr marL="51320" marR="51320" marT="0" marB="0" anchor="ctr">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300"/>
                        </a:spcAft>
                      </a:pPr>
                      <a:r>
                        <a:rPr lang="en-US" sz="1100" b="1" dirty="0">
                          <a:effectLst/>
                          <a:latin typeface="Arial" panose="020B0604020202020204" pitchFamily="34" charset="0"/>
                          <a:cs typeface="Arial" panose="020B0604020202020204" pitchFamily="34" charset="0"/>
                        </a:rPr>
                        <a:t>15</a:t>
                      </a:r>
                      <a:endParaRPr lang="en-US" sz="1100" b="1" dirty="0">
                        <a:effectLst/>
                        <a:latin typeface="Arial" panose="020B0604020202020204" pitchFamily="34" charset="0"/>
                        <a:ea typeface="+mn-ea"/>
                        <a:cs typeface="Arial" panose="020B0604020202020204" pitchFamily="34" charset="0"/>
                      </a:endParaRPr>
                    </a:p>
                  </a:txBody>
                  <a:tcPr marL="51320" marR="51320" marT="0" marB="0" anchor="ctr">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177651270"/>
                  </a:ext>
                </a:extLst>
              </a:tr>
              <a:tr h="431853">
                <a:tc rowSpan="3">
                  <a:txBody>
                    <a:bodyPr/>
                    <a:lstStyle/>
                    <a:p>
                      <a:pPr marL="0" marR="0" algn="ctr">
                        <a:lnSpc>
                          <a:spcPct val="107000"/>
                        </a:lnSpc>
                        <a:spcBef>
                          <a:spcPts val="0"/>
                        </a:spcBef>
                        <a:spcAft>
                          <a:spcPts val="300"/>
                        </a:spcAft>
                      </a:pPr>
                      <a:r>
                        <a:rPr lang="en-US" sz="1100" b="1" dirty="0">
                          <a:effectLst/>
                          <a:latin typeface="Arial" panose="020B0604020202020204" pitchFamily="34" charset="0"/>
                          <a:cs typeface="Arial" panose="020B0604020202020204" pitchFamily="34" charset="0"/>
                        </a:rPr>
                        <a:t>Optimization algorithms </a:t>
                      </a:r>
                      <a:endParaRPr lang="en-US" sz="1100" b="1" dirty="0">
                        <a:effectLst/>
                        <a:latin typeface="Arial" panose="020B0604020202020204" pitchFamily="34" charset="0"/>
                        <a:ea typeface="+mn-ea"/>
                        <a:cs typeface="Arial" panose="020B0604020202020204" pitchFamily="34" charset="0"/>
                      </a:endParaRPr>
                    </a:p>
                  </a:txBody>
                  <a:tcPr marL="51320" marR="5132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lgn="ctr">
                        <a:lnSpc>
                          <a:spcPct val="107000"/>
                        </a:lnSpc>
                        <a:spcBef>
                          <a:spcPts val="0"/>
                        </a:spcBef>
                        <a:spcAft>
                          <a:spcPts val="300"/>
                        </a:spcAft>
                      </a:pPr>
                      <a:r>
                        <a:rPr lang="en-US" sz="1100" b="1" dirty="0">
                          <a:effectLst/>
                          <a:latin typeface="Arial" panose="020B0604020202020204" pitchFamily="34" charset="0"/>
                          <a:cs typeface="Arial" panose="020B0604020202020204" pitchFamily="34" charset="0"/>
                        </a:rPr>
                        <a:t>Adam</a:t>
                      </a:r>
                      <a:endParaRPr lang="en-US" sz="1100" b="1" dirty="0">
                        <a:effectLst/>
                        <a:latin typeface="Arial" panose="020B0604020202020204" pitchFamily="34" charset="0"/>
                        <a:ea typeface="+mn-ea"/>
                        <a:cs typeface="Arial" panose="020B0604020202020204" pitchFamily="34" charset="0"/>
                      </a:endParaRPr>
                    </a:p>
                  </a:txBody>
                  <a:tcPr marL="51320" marR="51320" marT="0" marB="0" anchor="ct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marL="0" marR="0" algn="ctr">
                        <a:lnSpc>
                          <a:spcPct val="107000"/>
                        </a:lnSpc>
                        <a:spcBef>
                          <a:spcPts val="0"/>
                        </a:spcBef>
                        <a:spcAft>
                          <a:spcPts val="300"/>
                        </a:spcAft>
                      </a:pPr>
                      <a:r>
                        <a:rPr lang="en-US" sz="1100" b="1" dirty="0">
                          <a:effectLst/>
                          <a:latin typeface="Arial" panose="020B0604020202020204" pitchFamily="34" charset="0"/>
                          <a:cs typeface="Arial" panose="020B0604020202020204" pitchFamily="34" charset="0"/>
                        </a:rPr>
                        <a:t>0.894</a:t>
                      </a:r>
                      <a:endParaRPr lang="en-US" sz="1100" b="1" dirty="0">
                        <a:effectLst/>
                        <a:latin typeface="Arial" panose="020B0604020202020204" pitchFamily="34" charset="0"/>
                        <a:ea typeface="+mn-ea"/>
                        <a:cs typeface="Arial" panose="020B0604020202020204" pitchFamily="34" charset="0"/>
                      </a:endParaRPr>
                    </a:p>
                  </a:txBody>
                  <a:tcPr marL="51320" marR="51320" marT="0" marB="0" anchor="ct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marL="0" marR="0" algn="ctr">
                        <a:lnSpc>
                          <a:spcPct val="107000"/>
                        </a:lnSpc>
                        <a:spcBef>
                          <a:spcPts val="0"/>
                        </a:spcBef>
                        <a:spcAft>
                          <a:spcPts val="300"/>
                        </a:spcAft>
                      </a:pPr>
                      <a:r>
                        <a:rPr lang="en-US" sz="1100" b="1" dirty="0">
                          <a:effectLst/>
                          <a:latin typeface="Arial" panose="020B0604020202020204" pitchFamily="34" charset="0"/>
                          <a:cs typeface="Arial" panose="020B0604020202020204" pitchFamily="34" charset="0"/>
                        </a:rPr>
                        <a:t>0.274 </a:t>
                      </a:r>
                      <a:endParaRPr lang="en-US" sz="1100" b="1" dirty="0">
                        <a:effectLst/>
                        <a:latin typeface="Arial" panose="020B0604020202020204" pitchFamily="34" charset="0"/>
                        <a:ea typeface="+mn-ea"/>
                        <a:cs typeface="Arial" panose="020B0604020202020204" pitchFamily="34" charset="0"/>
                      </a:endParaRPr>
                    </a:p>
                  </a:txBody>
                  <a:tcPr marL="51320" marR="51320" marT="0" marB="0" anchor="ct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marL="0" marR="0" algn="ctr">
                        <a:lnSpc>
                          <a:spcPct val="107000"/>
                        </a:lnSpc>
                        <a:spcBef>
                          <a:spcPts val="0"/>
                        </a:spcBef>
                        <a:spcAft>
                          <a:spcPts val="300"/>
                        </a:spcAft>
                      </a:pPr>
                      <a:r>
                        <a:rPr lang="en-US" sz="1100" b="1" dirty="0">
                          <a:effectLst/>
                          <a:latin typeface="Arial" panose="020B0604020202020204" pitchFamily="34" charset="0"/>
                          <a:cs typeface="Arial" panose="020B0604020202020204" pitchFamily="34" charset="0"/>
                        </a:rPr>
                        <a:t>15</a:t>
                      </a:r>
                      <a:endParaRPr lang="en-US" sz="1100" b="1" dirty="0">
                        <a:effectLst/>
                        <a:latin typeface="Arial" panose="020B0604020202020204" pitchFamily="34" charset="0"/>
                        <a:ea typeface="+mn-ea"/>
                        <a:cs typeface="Arial" panose="020B0604020202020204" pitchFamily="34" charset="0"/>
                      </a:endParaRPr>
                    </a:p>
                  </a:txBody>
                  <a:tcPr marL="51320" marR="51320" marT="0" marB="0" anchor="ctr">
                    <a:lnT w="12700" cap="flat" cmpd="sng" algn="ctr">
                      <a:solidFill>
                        <a:schemeClr val="tx1"/>
                      </a:solidFill>
                      <a:prstDash val="solid"/>
                      <a:round/>
                      <a:headEnd type="none" w="med" len="med"/>
                      <a:tailEnd type="none" w="med" len="med"/>
                    </a:lnT>
                    <a:solidFill>
                      <a:schemeClr val="accent1">
                        <a:lumMod val="20000"/>
                        <a:lumOff val="80000"/>
                      </a:schemeClr>
                    </a:solidFill>
                  </a:tcPr>
                </a:tc>
                <a:tc rowSpan="3">
                  <a:txBody>
                    <a:bodyPr/>
                    <a:lstStyle/>
                    <a:p>
                      <a:pPr marL="0" marR="0" algn="ctr">
                        <a:lnSpc>
                          <a:spcPct val="110000"/>
                        </a:lnSpc>
                        <a:spcBef>
                          <a:spcPts val="0"/>
                        </a:spcBef>
                        <a:spcAft>
                          <a:spcPts val="600"/>
                        </a:spcAft>
                      </a:pPr>
                      <a:r>
                        <a:rPr lang="en-US" sz="1100" b="1" dirty="0">
                          <a:effectLst/>
                          <a:latin typeface="Arial" panose="020B0604020202020204" pitchFamily="34" charset="0"/>
                          <a:cs typeface="Arial" panose="020B0604020202020204" pitchFamily="34" charset="0"/>
                        </a:rPr>
                        <a:t>These test results show that Adam optimization receives a much higher accuracy rate and lower loss than SGD, although the RMSprop optimizer has some good results but not better than Adam.</a:t>
                      </a:r>
                      <a:endParaRPr lang="en-US" sz="1100" b="1"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51320" marR="5132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36783803"/>
                  </a:ext>
                </a:extLst>
              </a:tr>
              <a:tr h="431853">
                <a:tc vMerge="1">
                  <a:txBody>
                    <a:bodyPr/>
                    <a:lstStyle/>
                    <a:p>
                      <a:endParaRPr lang="en-US"/>
                    </a:p>
                  </a:txBody>
                  <a:tcPr/>
                </a:tc>
                <a:tc>
                  <a:txBody>
                    <a:bodyPr/>
                    <a:lstStyle/>
                    <a:p>
                      <a:pPr marL="0" marR="0" algn="ctr">
                        <a:lnSpc>
                          <a:spcPct val="107000"/>
                        </a:lnSpc>
                        <a:spcBef>
                          <a:spcPts val="0"/>
                        </a:spcBef>
                        <a:spcAft>
                          <a:spcPts val="300"/>
                        </a:spcAft>
                      </a:pPr>
                      <a:r>
                        <a:rPr lang="en-US" sz="1100" b="1">
                          <a:effectLst/>
                          <a:latin typeface="Arial" panose="020B0604020202020204" pitchFamily="34" charset="0"/>
                          <a:cs typeface="Arial" panose="020B0604020202020204" pitchFamily="34" charset="0"/>
                        </a:rPr>
                        <a:t>RMSprop</a:t>
                      </a:r>
                      <a:endParaRPr lang="en-US" sz="1100" b="1">
                        <a:effectLst/>
                        <a:latin typeface="Arial" panose="020B0604020202020204" pitchFamily="34" charset="0"/>
                        <a:ea typeface="+mn-ea"/>
                        <a:cs typeface="Arial" panose="020B0604020202020204" pitchFamily="34" charset="0"/>
                      </a:endParaRPr>
                    </a:p>
                  </a:txBody>
                  <a:tcPr marL="51320" marR="51320" marT="0" marB="0" anchor="ctr"/>
                </a:tc>
                <a:tc>
                  <a:txBody>
                    <a:bodyPr/>
                    <a:lstStyle/>
                    <a:p>
                      <a:pPr marL="0" marR="0" algn="ctr">
                        <a:lnSpc>
                          <a:spcPct val="107000"/>
                        </a:lnSpc>
                        <a:spcBef>
                          <a:spcPts val="0"/>
                        </a:spcBef>
                        <a:spcAft>
                          <a:spcPts val="300"/>
                        </a:spcAft>
                      </a:pPr>
                      <a:r>
                        <a:rPr lang="en-US" sz="1100" b="1" dirty="0">
                          <a:effectLst/>
                          <a:latin typeface="Arial" panose="020B0604020202020204" pitchFamily="34" charset="0"/>
                          <a:cs typeface="Arial" panose="020B0604020202020204" pitchFamily="34" charset="0"/>
                        </a:rPr>
                        <a:t>0.893</a:t>
                      </a:r>
                    </a:p>
                  </a:txBody>
                  <a:tcPr marL="51320" marR="51320" marT="0" marB="0" anchor="ctr"/>
                </a:tc>
                <a:tc>
                  <a:txBody>
                    <a:bodyPr/>
                    <a:lstStyle/>
                    <a:p>
                      <a:pPr marL="0" marR="0" algn="ctr">
                        <a:lnSpc>
                          <a:spcPct val="107000"/>
                        </a:lnSpc>
                        <a:spcBef>
                          <a:spcPts val="0"/>
                        </a:spcBef>
                        <a:spcAft>
                          <a:spcPts val="300"/>
                        </a:spcAft>
                      </a:pPr>
                      <a:r>
                        <a:rPr lang="en-US" sz="1100" b="1" dirty="0">
                          <a:effectLst/>
                          <a:latin typeface="Arial" panose="020B0604020202020204" pitchFamily="34" charset="0"/>
                          <a:cs typeface="Arial" panose="020B0604020202020204" pitchFamily="34" charset="0"/>
                        </a:rPr>
                        <a:t>0.279</a:t>
                      </a:r>
                    </a:p>
                  </a:txBody>
                  <a:tcPr marL="51320" marR="51320" marT="0" marB="0" anchor="ctr"/>
                </a:tc>
                <a:tc>
                  <a:txBody>
                    <a:bodyPr/>
                    <a:lstStyle/>
                    <a:p>
                      <a:pPr marL="0" marR="0" algn="ctr">
                        <a:lnSpc>
                          <a:spcPct val="107000"/>
                        </a:lnSpc>
                        <a:spcBef>
                          <a:spcPts val="0"/>
                        </a:spcBef>
                        <a:spcAft>
                          <a:spcPts val="300"/>
                        </a:spcAft>
                      </a:pPr>
                      <a:r>
                        <a:rPr lang="en-US" sz="1100" b="1" dirty="0">
                          <a:effectLst/>
                          <a:latin typeface="Arial" panose="020B0604020202020204" pitchFamily="34" charset="0"/>
                          <a:cs typeface="Arial" panose="020B0604020202020204" pitchFamily="34" charset="0"/>
                        </a:rPr>
                        <a:t>15</a:t>
                      </a:r>
                      <a:endParaRPr lang="en-US" sz="1100" b="1" dirty="0">
                        <a:effectLst/>
                        <a:latin typeface="Arial" panose="020B0604020202020204" pitchFamily="34" charset="0"/>
                        <a:ea typeface="+mn-ea"/>
                        <a:cs typeface="Arial" panose="020B0604020202020204" pitchFamily="34" charset="0"/>
                      </a:endParaRPr>
                    </a:p>
                  </a:txBody>
                  <a:tcPr marL="51320" marR="51320" marT="0" marB="0" anchor="ctr"/>
                </a:tc>
                <a:tc vMerge="1">
                  <a:txBody>
                    <a:bodyPr/>
                    <a:lstStyle/>
                    <a:p>
                      <a:endParaRPr lang="en-US"/>
                    </a:p>
                  </a:txBody>
                  <a:tcPr/>
                </a:tc>
                <a:extLst>
                  <a:ext uri="{0D108BD9-81ED-4DB2-BD59-A6C34878D82A}">
                    <a16:rowId xmlns:a16="http://schemas.microsoft.com/office/drawing/2014/main" val="194235509"/>
                  </a:ext>
                </a:extLst>
              </a:tr>
              <a:tr h="431853">
                <a:tc vMerge="1">
                  <a:txBody>
                    <a:bodyPr/>
                    <a:lstStyle/>
                    <a:p>
                      <a:endParaRPr lang="en-US"/>
                    </a:p>
                  </a:txBody>
                  <a:tcPr/>
                </a:tc>
                <a:tc>
                  <a:txBody>
                    <a:bodyPr/>
                    <a:lstStyle/>
                    <a:p>
                      <a:pPr marL="0" marR="0" algn="ctr">
                        <a:lnSpc>
                          <a:spcPct val="107000"/>
                        </a:lnSpc>
                        <a:spcBef>
                          <a:spcPts val="0"/>
                        </a:spcBef>
                        <a:spcAft>
                          <a:spcPts val="300"/>
                        </a:spcAft>
                      </a:pPr>
                      <a:r>
                        <a:rPr lang="en-US" sz="1100" b="1" dirty="0">
                          <a:effectLst/>
                          <a:latin typeface="Arial" panose="020B0604020202020204" pitchFamily="34" charset="0"/>
                          <a:cs typeface="Arial" panose="020B0604020202020204" pitchFamily="34" charset="0"/>
                        </a:rPr>
                        <a:t>SGD</a:t>
                      </a:r>
                      <a:endParaRPr lang="en-US" sz="1100" b="1" dirty="0">
                        <a:effectLst/>
                        <a:latin typeface="Arial" panose="020B0604020202020204" pitchFamily="34" charset="0"/>
                        <a:ea typeface="+mn-ea"/>
                        <a:cs typeface="Arial" panose="020B0604020202020204" pitchFamily="34" charset="0"/>
                      </a:endParaRPr>
                    </a:p>
                  </a:txBody>
                  <a:tcPr marL="51320" marR="51320" marT="0" marB="0" anchor="ct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07000"/>
                        </a:lnSpc>
                        <a:spcBef>
                          <a:spcPts val="0"/>
                        </a:spcBef>
                        <a:spcAft>
                          <a:spcPts val="300"/>
                        </a:spcAft>
                      </a:pPr>
                      <a:r>
                        <a:rPr lang="en-US" sz="1100" b="1" dirty="0">
                          <a:effectLst/>
                          <a:latin typeface="Arial" panose="020B0604020202020204" pitchFamily="34" charset="0"/>
                          <a:cs typeface="Arial" panose="020B0604020202020204" pitchFamily="34" charset="0"/>
                        </a:rPr>
                        <a:t>0.557 </a:t>
                      </a:r>
                      <a:endParaRPr lang="en-US" sz="1100" b="1" dirty="0">
                        <a:effectLst/>
                        <a:latin typeface="Arial" panose="020B0604020202020204" pitchFamily="34" charset="0"/>
                        <a:ea typeface="+mn-ea"/>
                        <a:cs typeface="Arial" panose="020B0604020202020204" pitchFamily="34" charset="0"/>
                      </a:endParaRPr>
                    </a:p>
                  </a:txBody>
                  <a:tcPr marL="51320" marR="51320" marT="0" marB="0" anchor="ct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07000"/>
                        </a:lnSpc>
                        <a:spcBef>
                          <a:spcPts val="0"/>
                        </a:spcBef>
                        <a:spcAft>
                          <a:spcPts val="300"/>
                        </a:spcAft>
                      </a:pPr>
                      <a:r>
                        <a:rPr lang="en-US" sz="1100" b="1" dirty="0">
                          <a:effectLst/>
                          <a:latin typeface="Arial" panose="020B0604020202020204" pitchFamily="34" charset="0"/>
                          <a:cs typeface="Arial" panose="020B0604020202020204" pitchFamily="34" charset="0"/>
                        </a:rPr>
                        <a:t>0.692</a:t>
                      </a:r>
                      <a:endParaRPr lang="en-US" sz="1100" b="1" dirty="0">
                        <a:effectLst/>
                        <a:latin typeface="Arial" panose="020B0604020202020204" pitchFamily="34" charset="0"/>
                        <a:ea typeface="+mn-ea"/>
                        <a:cs typeface="Arial" panose="020B0604020202020204" pitchFamily="34" charset="0"/>
                      </a:endParaRPr>
                    </a:p>
                  </a:txBody>
                  <a:tcPr marL="51320" marR="51320" marT="0" marB="0" anchor="ct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07000"/>
                        </a:lnSpc>
                        <a:spcBef>
                          <a:spcPts val="0"/>
                        </a:spcBef>
                        <a:spcAft>
                          <a:spcPts val="300"/>
                        </a:spcAft>
                      </a:pPr>
                      <a:r>
                        <a:rPr lang="en-US" sz="1100" b="1" dirty="0">
                          <a:effectLst/>
                          <a:latin typeface="Arial" panose="020B0604020202020204" pitchFamily="34" charset="0"/>
                          <a:cs typeface="Arial" panose="020B0604020202020204" pitchFamily="34" charset="0"/>
                        </a:rPr>
                        <a:t>2</a:t>
                      </a:r>
                      <a:endParaRPr lang="en-US" sz="1100" b="1" dirty="0">
                        <a:effectLst/>
                        <a:latin typeface="Arial" panose="020B0604020202020204" pitchFamily="34" charset="0"/>
                        <a:ea typeface="+mn-ea"/>
                        <a:cs typeface="Arial" panose="020B0604020202020204" pitchFamily="34" charset="0"/>
                      </a:endParaRPr>
                    </a:p>
                  </a:txBody>
                  <a:tcPr marL="51320" marR="51320" marT="0" marB="0" anchor="ctr">
                    <a:lnB w="12700" cap="flat" cmpd="sng" algn="ctr">
                      <a:solidFill>
                        <a:schemeClr val="tx1"/>
                      </a:solidFill>
                      <a:prstDash val="solid"/>
                      <a:round/>
                      <a:headEnd type="none" w="med" len="med"/>
                      <a:tailEnd type="none" w="med" len="med"/>
                    </a:lnB>
                    <a:solidFill>
                      <a:schemeClr val="accent1">
                        <a:lumMod val="20000"/>
                        <a:lumOff val="80000"/>
                      </a:schemeClr>
                    </a:solidFill>
                  </a:tcPr>
                </a:tc>
                <a:tc vMerge="1">
                  <a:txBody>
                    <a:bodyPr/>
                    <a:lstStyle/>
                    <a:p>
                      <a:endParaRPr lang="en-US"/>
                    </a:p>
                  </a:txBody>
                  <a:tcPr/>
                </a:tc>
                <a:extLst>
                  <a:ext uri="{0D108BD9-81ED-4DB2-BD59-A6C34878D82A}">
                    <a16:rowId xmlns:a16="http://schemas.microsoft.com/office/drawing/2014/main" val="3837685561"/>
                  </a:ext>
                </a:extLst>
              </a:tr>
              <a:tr h="561486">
                <a:tc rowSpan="2">
                  <a:txBody>
                    <a:bodyPr/>
                    <a:lstStyle/>
                    <a:p>
                      <a:pPr marL="0" marR="0" algn="ctr">
                        <a:lnSpc>
                          <a:spcPct val="107000"/>
                        </a:lnSpc>
                        <a:spcBef>
                          <a:spcPts val="0"/>
                        </a:spcBef>
                        <a:spcAft>
                          <a:spcPts val="300"/>
                        </a:spcAft>
                      </a:pPr>
                      <a:r>
                        <a:rPr lang="en-US" sz="1100" b="1" dirty="0">
                          <a:effectLst/>
                          <a:latin typeface="Arial" panose="020B0604020202020204" pitchFamily="34" charset="0"/>
                          <a:cs typeface="Arial" panose="020B0604020202020204" pitchFamily="34" charset="0"/>
                        </a:rPr>
                        <a:t>Different partition of the dataset</a:t>
                      </a:r>
                      <a:endParaRPr lang="en-US" sz="1100" b="1" dirty="0">
                        <a:effectLst/>
                        <a:latin typeface="Arial" panose="020B0604020202020204" pitchFamily="34" charset="0"/>
                        <a:ea typeface="+mn-ea"/>
                        <a:cs typeface="Arial" panose="020B0604020202020204" pitchFamily="34" charset="0"/>
                      </a:endParaRPr>
                    </a:p>
                  </a:txBody>
                  <a:tcPr marL="51320" marR="5132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lgn="ctr">
                        <a:lnSpc>
                          <a:spcPct val="107000"/>
                        </a:lnSpc>
                        <a:spcBef>
                          <a:spcPts val="0"/>
                        </a:spcBef>
                        <a:spcAft>
                          <a:spcPts val="300"/>
                        </a:spcAft>
                      </a:pPr>
                      <a:r>
                        <a:rPr lang="en-US" sz="1100" b="1">
                          <a:effectLst/>
                          <a:latin typeface="Arial" panose="020B0604020202020204" pitchFamily="34" charset="0"/>
                          <a:cs typeface="Arial" panose="020B0604020202020204" pitchFamily="34" charset="0"/>
                        </a:rPr>
                        <a:t>83% Training</a:t>
                      </a:r>
                    </a:p>
                    <a:p>
                      <a:pPr marL="0" marR="0" algn="ctr">
                        <a:lnSpc>
                          <a:spcPct val="107000"/>
                        </a:lnSpc>
                        <a:spcBef>
                          <a:spcPts val="0"/>
                        </a:spcBef>
                        <a:spcAft>
                          <a:spcPts val="300"/>
                        </a:spcAft>
                      </a:pPr>
                      <a:r>
                        <a:rPr lang="en-US" sz="1100" b="1">
                          <a:effectLst/>
                          <a:latin typeface="Arial" panose="020B0604020202020204" pitchFamily="34" charset="0"/>
                          <a:cs typeface="Arial" panose="020B0604020202020204" pitchFamily="34" charset="0"/>
                        </a:rPr>
                        <a:t>17% Testing</a:t>
                      </a:r>
                      <a:endParaRPr lang="en-US" sz="1100" b="1">
                        <a:effectLst/>
                        <a:latin typeface="Arial" panose="020B0604020202020204" pitchFamily="34" charset="0"/>
                        <a:ea typeface="+mn-ea"/>
                        <a:cs typeface="Arial" panose="020B0604020202020204" pitchFamily="34" charset="0"/>
                      </a:endParaRPr>
                    </a:p>
                  </a:txBody>
                  <a:tcPr marL="51320" marR="51320" marT="0" marB="0" anchor="ctr">
                    <a:lnT w="12700" cap="flat" cmpd="sng" algn="ctr">
                      <a:solidFill>
                        <a:schemeClr val="tx1"/>
                      </a:solidFill>
                      <a:prstDash val="solid"/>
                      <a:round/>
                      <a:headEnd type="none" w="med" len="med"/>
                      <a:tailEnd type="none" w="med" len="med"/>
                    </a:lnT>
                  </a:tcPr>
                </a:tc>
                <a:tc>
                  <a:txBody>
                    <a:bodyPr/>
                    <a:lstStyle/>
                    <a:p>
                      <a:pPr marL="0" marR="0" algn="ctr">
                        <a:lnSpc>
                          <a:spcPct val="107000"/>
                        </a:lnSpc>
                        <a:spcBef>
                          <a:spcPts val="0"/>
                        </a:spcBef>
                        <a:spcAft>
                          <a:spcPts val="300"/>
                        </a:spcAft>
                      </a:pPr>
                      <a:r>
                        <a:rPr lang="en-US" sz="1100" b="1" dirty="0">
                          <a:effectLst/>
                          <a:latin typeface="Arial" panose="020B0604020202020204" pitchFamily="34" charset="0"/>
                          <a:cs typeface="Arial" panose="020B0604020202020204" pitchFamily="34" charset="0"/>
                        </a:rPr>
                        <a:t>0.894</a:t>
                      </a:r>
                      <a:endParaRPr lang="en-US" sz="1100" b="1" dirty="0">
                        <a:effectLst/>
                        <a:latin typeface="Arial" panose="020B0604020202020204" pitchFamily="34" charset="0"/>
                        <a:ea typeface="+mn-ea"/>
                        <a:cs typeface="Arial" panose="020B0604020202020204" pitchFamily="34" charset="0"/>
                      </a:endParaRPr>
                    </a:p>
                  </a:txBody>
                  <a:tcPr marL="51320" marR="51320" marT="0" marB="0" anchor="ctr">
                    <a:lnT w="12700" cap="flat" cmpd="sng" algn="ctr">
                      <a:solidFill>
                        <a:schemeClr val="tx1"/>
                      </a:solidFill>
                      <a:prstDash val="solid"/>
                      <a:round/>
                      <a:headEnd type="none" w="med" len="med"/>
                      <a:tailEnd type="none" w="med" len="med"/>
                    </a:lnT>
                  </a:tcPr>
                </a:tc>
                <a:tc>
                  <a:txBody>
                    <a:bodyPr/>
                    <a:lstStyle/>
                    <a:p>
                      <a:pPr marL="0" marR="0" algn="ctr">
                        <a:lnSpc>
                          <a:spcPct val="107000"/>
                        </a:lnSpc>
                        <a:spcBef>
                          <a:spcPts val="0"/>
                        </a:spcBef>
                        <a:spcAft>
                          <a:spcPts val="300"/>
                        </a:spcAft>
                      </a:pPr>
                      <a:r>
                        <a:rPr lang="en-US" sz="1100" b="1" dirty="0">
                          <a:effectLst/>
                          <a:latin typeface="Arial" panose="020B0604020202020204" pitchFamily="34" charset="0"/>
                          <a:cs typeface="Arial" panose="020B0604020202020204" pitchFamily="34" charset="0"/>
                        </a:rPr>
                        <a:t>0.274</a:t>
                      </a:r>
                    </a:p>
                  </a:txBody>
                  <a:tcPr marL="51320" marR="51320" marT="0" marB="0" anchor="ctr">
                    <a:lnT w="12700" cap="flat" cmpd="sng" algn="ctr">
                      <a:solidFill>
                        <a:schemeClr val="tx1"/>
                      </a:solidFill>
                      <a:prstDash val="solid"/>
                      <a:round/>
                      <a:headEnd type="none" w="med" len="med"/>
                      <a:tailEnd type="none" w="med" len="med"/>
                    </a:lnT>
                  </a:tcPr>
                </a:tc>
                <a:tc>
                  <a:txBody>
                    <a:bodyPr/>
                    <a:lstStyle/>
                    <a:p>
                      <a:pPr marL="0" marR="0" algn="ctr">
                        <a:lnSpc>
                          <a:spcPct val="107000"/>
                        </a:lnSpc>
                        <a:spcBef>
                          <a:spcPts val="0"/>
                        </a:spcBef>
                        <a:spcAft>
                          <a:spcPts val="300"/>
                        </a:spcAft>
                      </a:pPr>
                      <a:r>
                        <a:rPr lang="en-US" sz="1100" b="1" dirty="0">
                          <a:effectLst/>
                          <a:latin typeface="Arial" panose="020B0604020202020204" pitchFamily="34" charset="0"/>
                          <a:cs typeface="Arial" panose="020B0604020202020204" pitchFamily="34" charset="0"/>
                        </a:rPr>
                        <a:t>15</a:t>
                      </a:r>
                      <a:endParaRPr lang="en-US" sz="1100" b="1" dirty="0">
                        <a:effectLst/>
                        <a:latin typeface="Arial" panose="020B0604020202020204" pitchFamily="34" charset="0"/>
                        <a:ea typeface="+mn-ea"/>
                        <a:cs typeface="Arial" panose="020B0604020202020204" pitchFamily="34" charset="0"/>
                      </a:endParaRPr>
                    </a:p>
                  </a:txBody>
                  <a:tcPr marL="51320" marR="51320" marT="0" marB="0" anchor="ctr">
                    <a:lnT w="12700" cap="flat" cmpd="sng" algn="ctr">
                      <a:solidFill>
                        <a:schemeClr val="tx1"/>
                      </a:solidFill>
                      <a:prstDash val="solid"/>
                      <a:round/>
                      <a:headEnd type="none" w="med" len="med"/>
                      <a:tailEnd type="none" w="med" len="med"/>
                    </a:lnT>
                  </a:tcPr>
                </a:tc>
                <a:tc rowSpan="2">
                  <a:txBody>
                    <a:bodyPr/>
                    <a:lstStyle/>
                    <a:p>
                      <a:pPr marL="0" marR="0" indent="-12065" algn="ctr">
                        <a:lnSpc>
                          <a:spcPct val="110000"/>
                        </a:lnSpc>
                        <a:spcBef>
                          <a:spcPts val="0"/>
                        </a:spcBef>
                        <a:spcAft>
                          <a:spcPts val="600"/>
                        </a:spcAft>
                      </a:pPr>
                      <a:r>
                        <a:rPr lang="en-US" sz="1100" b="1" dirty="0">
                          <a:effectLst/>
                          <a:latin typeface="Arial" panose="020B0604020202020204" pitchFamily="34" charset="0"/>
                          <a:cs typeface="Arial" panose="020B0604020202020204" pitchFamily="34" charset="0"/>
                        </a:rPr>
                        <a:t>When the dataset is split to 50%-50% the learning rate is slower as more data is taken from the training set, the accuracy and the loss are better in the original version.</a:t>
                      </a:r>
                      <a:endParaRPr lang="en-US" sz="1100" b="1"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51320" marR="5132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908846786"/>
                  </a:ext>
                </a:extLst>
              </a:tr>
              <a:tr h="590722">
                <a:tc vMerge="1">
                  <a:txBody>
                    <a:bodyPr/>
                    <a:lstStyle/>
                    <a:p>
                      <a:endParaRPr lang="en-US"/>
                    </a:p>
                  </a:txBody>
                  <a:tcPr/>
                </a:tc>
                <a:tc>
                  <a:txBody>
                    <a:bodyPr/>
                    <a:lstStyle/>
                    <a:p>
                      <a:pPr marL="0" marR="0" algn="ctr">
                        <a:lnSpc>
                          <a:spcPct val="107000"/>
                        </a:lnSpc>
                        <a:spcBef>
                          <a:spcPts val="0"/>
                        </a:spcBef>
                        <a:spcAft>
                          <a:spcPts val="300"/>
                        </a:spcAft>
                      </a:pPr>
                      <a:r>
                        <a:rPr lang="en-US" sz="1100" b="1" dirty="0">
                          <a:effectLst/>
                          <a:latin typeface="Arial" panose="020B0604020202020204" pitchFamily="34" charset="0"/>
                          <a:cs typeface="Arial" panose="020B0604020202020204" pitchFamily="34" charset="0"/>
                        </a:rPr>
                        <a:t>50% Training</a:t>
                      </a:r>
                    </a:p>
                    <a:p>
                      <a:pPr marL="0" marR="0" algn="ctr">
                        <a:lnSpc>
                          <a:spcPct val="107000"/>
                        </a:lnSpc>
                        <a:spcBef>
                          <a:spcPts val="0"/>
                        </a:spcBef>
                        <a:spcAft>
                          <a:spcPts val="300"/>
                        </a:spcAft>
                      </a:pPr>
                      <a:r>
                        <a:rPr lang="en-US" sz="1100" b="1" dirty="0">
                          <a:effectLst/>
                          <a:latin typeface="Arial" panose="020B0604020202020204" pitchFamily="34" charset="0"/>
                          <a:cs typeface="Arial" panose="020B0604020202020204" pitchFamily="34" charset="0"/>
                        </a:rPr>
                        <a:t>50% Testing</a:t>
                      </a:r>
                      <a:endParaRPr lang="en-US" sz="1100" b="1" dirty="0">
                        <a:effectLst/>
                        <a:latin typeface="Arial" panose="020B0604020202020204" pitchFamily="34" charset="0"/>
                        <a:ea typeface="+mn-ea"/>
                        <a:cs typeface="Arial" panose="020B0604020202020204" pitchFamily="34" charset="0"/>
                      </a:endParaRPr>
                    </a:p>
                  </a:txBody>
                  <a:tcPr marL="51320" marR="51320" marT="0" marB="0" anchor="ct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07000"/>
                        </a:lnSpc>
                        <a:spcBef>
                          <a:spcPts val="0"/>
                        </a:spcBef>
                        <a:spcAft>
                          <a:spcPts val="300"/>
                        </a:spcAft>
                      </a:pPr>
                      <a:r>
                        <a:rPr lang="en-US" sz="1100" b="1" dirty="0">
                          <a:effectLst/>
                          <a:latin typeface="Arial" panose="020B0604020202020204" pitchFamily="34" charset="0"/>
                          <a:cs typeface="Arial" panose="020B0604020202020204" pitchFamily="34" charset="0"/>
                        </a:rPr>
                        <a:t>0.857 </a:t>
                      </a:r>
                      <a:endParaRPr lang="en-US" sz="1100" b="1" dirty="0">
                        <a:effectLst/>
                        <a:latin typeface="Arial" panose="020B0604020202020204" pitchFamily="34" charset="0"/>
                        <a:ea typeface="+mn-ea"/>
                        <a:cs typeface="Arial" panose="020B0604020202020204" pitchFamily="34" charset="0"/>
                      </a:endParaRPr>
                    </a:p>
                  </a:txBody>
                  <a:tcPr marL="51320" marR="51320" marT="0" marB="0" anchor="ct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07000"/>
                        </a:lnSpc>
                        <a:spcBef>
                          <a:spcPts val="0"/>
                        </a:spcBef>
                        <a:spcAft>
                          <a:spcPts val="300"/>
                        </a:spcAft>
                      </a:pPr>
                      <a:r>
                        <a:rPr lang="en-US" sz="1100" b="1" dirty="0">
                          <a:effectLst/>
                          <a:latin typeface="Arial" panose="020B0604020202020204" pitchFamily="34" charset="0"/>
                          <a:cs typeface="Arial" panose="020B0604020202020204" pitchFamily="34" charset="0"/>
                        </a:rPr>
                        <a:t>0.355</a:t>
                      </a:r>
                      <a:endParaRPr lang="en-US" sz="1100" b="1" dirty="0">
                        <a:effectLst/>
                        <a:latin typeface="Arial" panose="020B0604020202020204" pitchFamily="34" charset="0"/>
                        <a:ea typeface="+mn-ea"/>
                        <a:cs typeface="Arial" panose="020B0604020202020204" pitchFamily="34" charset="0"/>
                      </a:endParaRPr>
                    </a:p>
                  </a:txBody>
                  <a:tcPr marL="51320" marR="51320" marT="0" marB="0" anchor="ct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07000"/>
                        </a:lnSpc>
                        <a:spcBef>
                          <a:spcPts val="0"/>
                        </a:spcBef>
                        <a:spcAft>
                          <a:spcPts val="300"/>
                        </a:spcAft>
                      </a:pPr>
                      <a:r>
                        <a:rPr lang="en-US" sz="1100" b="1" dirty="0">
                          <a:effectLst/>
                          <a:latin typeface="Arial" panose="020B0604020202020204" pitchFamily="34" charset="0"/>
                          <a:cs typeface="Arial" panose="020B0604020202020204" pitchFamily="34" charset="0"/>
                        </a:rPr>
                        <a:t>19</a:t>
                      </a:r>
                    </a:p>
                    <a:p>
                      <a:pPr marL="0" marR="0" algn="ctr">
                        <a:lnSpc>
                          <a:spcPct val="107000"/>
                        </a:lnSpc>
                        <a:spcBef>
                          <a:spcPts val="0"/>
                        </a:spcBef>
                        <a:spcAft>
                          <a:spcPts val="300"/>
                        </a:spcAft>
                      </a:pPr>
                      <a:r>
                        <a:rPr lang="en-US" sz="1100" b="1" dirty="0">
                          <a:effectLst/>
                          <a:latin typeface="Arial" panose="020B0604020202020204" pitchFamily="34" charset="0"/>
                          <a:cs typeface="Arial" panose="020B0604020202020204" pitchFamily="34" charset="0"/>
                        </a:rPr>
                        <a:t> </a:t>
                      </a:r>
                      <a:endParaRPr lang="en-US" sz="1100" b="1" dirty="0">
                        <a:effectLst/>
                        <a:latin typeface="Arial" panose="020B0604020202020204" pitchFamily="34" charset="0"/>
                        <a:ea typeface="+mn-ea"/>
                        <a:cs typeface="Arial" panose="020B0604020202020204" pitchFamily="34" charset="0"/>
                      </a:endParaRPr>
                    </a:p>
                  </a:txBody>
                  <a:tcPr marL="51320" marR="51320" marT="0" marB="0" anchor="ctr">
                    <a:lnB w="12700" cap="flat" cmpd="sng" algn="ctr">
                      <a:solidFill>
                        <a:schemeClr val="tx1"/>
                      </a:solidFill>
                      <a:prstDash val="solid"/>
                      <a:round/>
                      <a:headEnd type="none" w="med" len="med"/>
                      <a:tailEnd type="none" w="med" len="med"/>
                    </a:lnB>
                    <a:solidFill>
                      <a:schemeClr val="accent1">
                        <a:lumMod val="20000"/>
                        <a:lumOff val="80000"/>
                      </a:schemeClr>
                    </a:solidFill>
                  </a:tcPr>
                </a:tc>
                <a:tc vMerge="1">
                  <a:txBody>
                    <a:bodyPr/>
                    <a:lstStyle/>
                    <a:p>
                      <a:endParaRPr lang="en-US"/>
                    </a:p>
                  </a:txBody>
                  <a:tcPr/>
                </a:tc>
                <a:extLst>
                  <a:ext uri="{0D108BD9-81ED-4DB2-BD59-A6C34878D82A}">
                    <a16:rowId xmlns:a16="http://schemas.microsoft.com/office/drawing/2014/main" val="3767045148"/>
                  </a:ext>
                </a:extLst>
              </a:tr>
              <a:tr h="309447">
                <a:tc rowSpan="3">
                  <a:txBody>
                    <a:bodyPr/>
                    <a:lstStyle/>
                    <a:p>
                      <a:pPr marL="0" marR="0" algn="ctr">
                        <a:lnSpc>
                          <a:spcPct val="107000"/>
                        </a:lnSpc>
                        <a:spcBef>
                          <a:spcPts val="0"/>
                        </a:spcBef>
                        <a:spcAft>
                          <a:spcPts val="300"/>
                        </a:spcAft>
                      </a:pPr>
                      <a:r>
                        <a:rPr lang="en-US" sz="1100" b="1" dirty="0">
                          <a:effectLst/>
                          <a:latin typeface="Arial" panose="020B0604020202020204" pitchFamily="34" charset="0"/>
                          <a:cs typeface="Arial" panose="020B0604020202020204" pitchFamily="34" charset="0"/>
                        </a:rPr>
                        <a:t>Activation function</a:t>
                      </a:r>
                      <a:endParaRPr lang="en-US" sz="1100" b="1" dirty="0">
                        <a:effectLst/>
                        <a:latin typeface="Arial" panose="020B0604020202020204" pitchFamily="34" charset="0"/>
                        <a:ea typeface="+mn-ea"/>
                        <a:cs typeface="Arial" panose="020B0604020202020204" pitchFamily="34" charset="0"/>
                      </a:endParaRPr>
                    </a:p>
                  </a:txBody>
                  <a:tcPr marL="51320" marR="5132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lgn="ctr">
                        <a:lnSpc>
                          <a:spcPct val="107000"/>
                        </a:lnSpc>
                        <a:spcBef>
                          <a:spcPts val="0"/>
                        </a:spcBef>
                        <a:spcAft>
                          <a:spcPts val="300"/>
                        </a:spcAft>
                      </a:pPr>
                      <a:r>
                        <a:rPr lang="en-US" sz="1100" b="1">
                          <a:effectLst/>
                          <a:latin typeface="Arial" panose="020B0604020202020204" pitchFamily="34" charset="0"/>
                          <a:cs typeface="Arial" panose="020B0604020202020204" pitchFamily="34" charset="0"/>
                        </a:rPr>
                        <a:t>Tanh</a:t>
                      </a:r>
                      <a:endParaRPr lang="en-US" sz="1100" b="1">
                        <a:effectLst/>
                        <a:latin typeface="Arial" panose="020B0604020202020204" pitchFamily="34" charset="0"/>
                        <a:ea typeface="+mn-ea"/>
                        <a:cs typeface="Arial" panose="020B0604020202020204" pitchFamily="34" charset="0"/>
                      </a:endParaRPr>
                    </a:p>
                  </a:txBody>
                  <a:tcPr marL="51320" marR="51320" marT="0" marB="0" anchor="ctr">
                    <a:lnT w="12700" cap="flat" cmpd="sng" algn="ctr">
                      <a:solidFill>
                        <a:schemeClr val="tx1"/>
                      </a:solidFill>
                      <a:prstDash val="solid"/>
                      <a:round/>
                      <a:headEnd type="none" w="med" len="med"/>
                      <a:tailEnd type="none" w="med" len="med"/>
                    </a:lnT>
                  </a:tcPr>
                </a:tc>
                <a:tc>
                  <a:txBody>
                    <a:bodyPr/>
                    <a:lstStyle/>
                    <a:p>
                      <a:pPr marL="0" marR="0" algn="ctr">
                        <a:lnSpc>
                          <a:spcPct val="107000"/>
                        </a:lnSpc>
                        <a:spcBef>
                          <a:spcPts val="0"/>
                        </a:spcBef>
                        <a:spcAft>
                          <a:spcPts val="300"/>
                        </a:spcAft>
                      </a:pPr>
                      <a:r>
                        <a:rPr lang="en-US" sz="1100" b="1" dirty="0">
                          <a:effectLst/>
                          <a:latin typeface="Arial" panose="020B0604020202020204" pitchFamily="34" charset="0"/>
                          <a:cs typeface="Arial" panose="020B0604020202020204" pitchFamily="34" charset="0"/>
                        </a:rPr>
                        <a:t>0.445</a:t>
                      </a:r>
                      <a:endParaRPr lang="en-US" sz="1100" b="1" dirty="0">
                        <a:effectLst/>
                        <a:latin typeface="Arial" panose="020B0604020202020204" pitchFamily="34" charset="0"/>
                        <a:ea typeface="+mn-ea"/>
                        <a:cs typeface="Arial" panose="020B0604020202020204" pitchFamily="34" charset="0"/>
                      </a:endParaRPr>
                    </a:p>
                  </a:txBody>
                  <a:tcPr marL="51320" marR="51320" marT="0" marB="0" anchor="ctr">
                    <a:lnT w="12700" cap="flat" cmpd="sng" algn="ctr">
                      <a:solidFill>
                        <a:schemeClr val="tx1"/>
                      </a:solidFill>
                      <a:prstDash val="solid"/>
                      <a:round/>
                      <a:headEnd type="none" w="med" len="med"/>
                      <a:tailEnd type="none" w="med" len="med"/>
                    </a:lnT>
                  </a:tcPr>
                </a:tc>
                <a:tc>
                  <a:txBody>
                    <a:bodyPr/>
                    <a:lstStyle/>
                    <a:p>
                      <a:pPr marL="0" marR="0" algn="ctr">
                        <a:lnSpc>
                          <a:spcPct val="107000"/>
                        </a:lnSpc>
                        <a:spcBef>
                          <a:spcPts val="0"/>
                        </a:spcBef>
                        <a:spcAft>
                          <a:spcPts val="300"/>
                        </a:spcAft>
                      </a:pPr>
                      <a:r>
                        <a:rPr lang="en-US" sz="1100" b="1" dirty="0">
                          <a:effectLst/>
                          <a:latin typeface="Arial" panose="020B0604020202020204" pitchFamily="34" charset="0"/>
                          <a:cs typeface="Arial" panose="020B0604020202020204" pitchFamily="34" charset="0"/>
                        </a:rPr>
                        <a:t>0.693 </a:t>
                      </a:r>
                      <a:endParaRPr lang="en-US" sz="1100" b="1" dirty="0">
                        <a:effectLst/>
                        <a:latin typeface="Arial" panose="020B0604020202020204" pitchFamily="34" charset="0"/>
                        <a:ea typeface="+mn-ea"/>
                        <a:cs typeface="Arial" panose="020B0604020202020204" pitchFamily="34" charset="0"/>
                      </a:endParaRPr>
                    </a:p>
                  </a:txBody>
                  <a:tcPr marL="51320" marR="51320" marT="0" marB="0" anchor="ctr">
                    <a:lnT w="12700" cap="flat" cmpd="sng" algn="ctr">
                      <a:solidFill>
                        <a:schemeClr val="tx1"/>
                      </a:solidFill>
                      <a:prstDash val="solid"/>
                      <a:round/>
                      <a:headEnd type="none" w="med" len="med"/>
                      <a:tailEnd type="none" w="med" len="med"/>
                    </a:lnT>
                  </a:tcPr>
                </a:tc>
                <a:tc>
                  <a:txBody>
                    <a:bodyPr/>
                    <a:lstStyle/>
                    <a:p>
                      <a:pPr marL="0" marR="0" algn="ctr">
                        <a:lnSpc>
                          <a:spcPct val="107000"/>
                        </a:lnSpc>
                        <a:spcBef>
                          <a:spcPts val="0"/>
                        </a:spcBef>
                        <a:spcAft>
                          <a:spcPts val="300"/>
                        </a:spcAft>
                      </a:pPr>
                      <a:r>
                        <a:rPr lang="en-US" sz="1100" b="1" dirty="0">
                          <a:effectLst/>
                          <a:latin typeface="Arial" panose="020B0604020202020204" pitchFamily="34" charset="0"/>
                          <a:cs typeface="Arial" panose="020B0604020202020204" pitchFamily="34" charset="0"/>
                        </a:rPr>
                        <a:t>2</a:t>
                      </a:r>
                    </a:p>
                  </a:txBody>
                  <a:tcPr marL="51320" marR="51320" marT="0" marB="0" anchor="ctr">
                    <a:lnT w="12700" cap="flat" cmpd="sng" algn="ctr">
                      <a:solidFill>
                        <a:schemeClr val="tx1"/>
                      </a:solidFill>
                      <a:prstDash val="solid"/>
                      <a:round/>
                      <a:headEnd type="none" w="med" len="med"/>
                      <a:tailEnd type="none" w="med" len="med"/>
                    </a:lnT>
                  </a:tcPr>
                </a:tc>
                <a:tc rowSpan="3">
                  <a:txBody>
                    <a:bodyPr/>
                    <a:lstStyle/>
                    <a:p>
                      <a:pPr marL="0" marR="0" algn="ctr">
                        <a:lnSpc>
                          <a:spcPct val="110000"/>
                        </a:lnSpc>
                        <a:spcBef>
                          <a:spcPts val="0"/>
                        </a:spcBef>
                        <a:spcAft>
                          <a:spcPts val="600"/>
                        </a:spcAft>
                      </a:pPr>
                      <a:r>
                        <a:rPr lang="en-US" sz="1100" b="1" dirty="0">
                          <a:effectLst/>
                          <a:latin typeface="Arial" panose="020B0604020202020204" pitchFamily="34" charset="0"/>
                          <a:cs typeface="Arial" panose="020B0604020202020204" pitchFamily="34" charset="0"/>
                        </a:rPr>
                        <a:t>The sigmoid activation function drastically improves the overall performance of the model.</a:t>
                      </a:r>
                      <a:endParaRPr lang="en-US" sz="1100" b="1"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51320" marR="5132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6803219"/>
                  </a:ext>
                </a:extLst>
              </a:tr>
              <a:tr h="325639">
                <a:tc vMerge="1">
                  <a:txBody>
                    <a:bodyPr/>
                    <a:lstStyle/>
                    <a:p>
                      <a:endParaRPr lang="en-US"/>
                    </a:p>
                  </a:txBody>
                  <a:tcPr/>
                </a:tc>
                <a:tc>
                  <a:txBody>
                    <a:bodyPr/>
                    <a:lstStyle/>
                    <a:p>
                      <a:pPr marL="0" marR="0" algn="ctr">
                        <a:lnSpc>
                          <a:spcPct val="107000"/>
                        </a:lnSpc>
                        <a:spcBef>
                          <a:spcPts val="0"/>
                        </a:spcBef>
                        <a:spcAft>
                          <a:spcPts val="300"/>
                        </a:spcAft>
                      </a:pPr>
                      <a:r>
                        <a:rPr lang="en-US" sz="1100" b="1" dirty="0">
                          <a:effectLst/>
                          <a:latin typeface="Arial" panose="020B0604020202020204" pitchFamily="34" charset="0"/>
                          <a:cs typeface="Arial" panose="020B0604020202020204" pitchFamily="34" charset="0"/>
                        </a:rPr>
                        <a:t>Sigmoid</a:t>
                      </a:r>
                      <a:endParaRPr lang="en-US" sz="1100" b="1" dirty="0">
                        <a:effectLst/>
                        <a:latin typeface="Arial" panose="020B0604020202020204" pitchFamily="34" charset="0"/>
                        <a:ea typeface="+mn-ea"/>
                        <a:cs typeface="Arial" panose="020B0604020202020204" pitchFamily="34" charset="0"/>
                      </a:endParaRPr>
                    </a:p>
                  </a:txBody>
                  <a:tcPr marL="51320" marR="51320" marT="0" marB="0" anchor="ctr">
                    <a:solidFill>
                      <a:schemeClr val="accent1">
                        <a:lumMod val="20000"/>
                        <a:lumOff val="80000"/>
                      </a:schemeClr>
                    </a:solidFill>
                  </a:tcPr>
                </a:tc>
                <a:tc>
                  <a:txBody>
                    <a:bodyPr/>
                    <a:lstStyle/>
                    <a:p>
                      <a:pPr marL="0" marR="0" algn="ctr">
                        <a:lnSpc>
                          <a:spcPct val="107000"/>
                        </a:lnSpc>
                        <a:spcBef>
                          <a:spcPts val="0"/>
                        </a:spcBef>
                        <a:spcAft>
                          <a:spcPts val="300"/>
                        </a:spcAft>
                      </a:pPr>
                      <a:r>
                        <a:rPr lang="en-US" sz="1100" b="1" dirty="0">
                          <a:effectLst/>
                          <a:latin typeface="Arial" panose="020B0604020202020204" pitchFamily="34" charset="0"/>
                          <a:cs typeface="Arial" panose="020B0604020202020204" pitchFamily="34" charset="0"/>
                        </a:rPr>
                        <a:t>0.894</a:t>
                      </a:r>
                      <a:endParaRPr lang="en-US" sz="1100" b="1" dirty="0">
                        <a:effectLst/>
                        <a:latin typeface="Arial" panose="020B0604020202020204" pitchFamily="34" charset="0"/>
                        <a:ea typeface="+mn-ea"/>
                        <a:cs typeface="Arial" panose="020B0604020202020204" pitchFamily="34" charset="0"/>
                      </a:endParaRPr>
                    </a:p>
                  </a:txBody>
                  <a:tcPr marL="51320" marR="51320" marT="0" marB="0" anchor="ctr">
                    <a:solidFill>
                      <a:schemeClr val="accent1">
                        <a:lumMod val="20000"/>
                        <a:lumOff val="80000"/>
                      </a:schemeClr>
                    </a:solidFill>
                  </a:tcPr>
                </a:tc>
                <a:tc>
                  <a:txBody>
                    <a:bodyPr/>
                    <a:lstStyle/>
                    <a:p>
                      <a:pPr marL="0" marR="0" algn="ctr">
                        <a:lnSpc>
                          <a:spcPct val="107000"/>
                        </a:lnSpc>
                        <a:spcBef>
                          <a:spcPts val="0"/>
                        </a:spcBef>
                        <a:spcAft>
                          <a:spcPts val="300"/>
                        </a:spcAft>
                      </a:pPr>
                      <a:r>
                        <a:rPr lang="en-US" sz="1100" b="1" dirty="0">
                          <a:effectLst/>
                          <a:latin typeface="Arial" panose="020B0604020202020204" pitchFamily="34" charset="0"/>
                          <a:cs typeface="Arial" panose="020B0604020202020204" pitchFamily="34" charset="0"/>
                        </a:rPr>
                        <a:t>0.274</a:t>
                      </a:r>
                      <a:endParaRPr lang="en-US" sz="1100" b="1" dirty="0">
                        <a:effectLst/>
                        <a:latin typeface="Arial" panose="020B0604020202020204" pitchFamily="34" charset="0"/>
                        <a:ea typeface="+mn-ea"/>
                        <a:cs typeface="Arial" panose="020B0604020202020204" pitchFamily="34" charset="0"/>
                      </a:endParaRPr>
                    </a:p>
                  </a:txBody>
                  <a:tcPr marL="51320" marR="51320" marT="0" marB="0" anchor="ctr">
                    <a:solidFill>
                      <a:schemeClr val="accent1">
                        <a:lumMod val="20000"/>
                        <a:lumOff val="80000"/>
                      </a:schemeClr>
                    </a:solidFill>
                  </a:tcPr>
                </a:tc>
                <a:tc>
                  <a:txBody>
                    <a:bodyPr/>
                    <a:lstStyle/>
                    <a:p>
                      <a:pPr marL="0" marR="0" algn="ctr">
                        <a:lnSpc>
                          <a:spcPct val="107000"/>
                        </a:lnSpc>
                        <a:spcBef>
                          <a:spcPts val="0"/>
                        </a:spcBef>
                        <a:spcAft>
                          <a:spcPts val="300"/>
                        </a:spcAft>
                      </a:pPr>
                      <a:r>
                        <a:rPr lang="en-US" sz="1100" b="1" dirty="0">
                          <a:effectLst/>
                          <a:latin typeface="Arial" panose="020B0604020202020204" pitchFamily="34" charset="0"/>
                          <a:cs typeface="Arial" panose="020B0604020202020204" pitchFamily="34" charset="0"/>
                        </a:rPr>
                        <a:t>15</a:t>
                      </a:r>
                      <a:endParaRPr lang="en-US" sz="1100" b="1" dirty="0">
                        <a:effectLst/>
                        <a:latin typeface="Arial" panose="020B0604020202020204" pitchFamily="34" charset="0"/>
                        <a:ea typeface="+mn-ea"/>
                        <a:cs typeface="Arial" panose="020B0604020202020204" pitchFamily="34" charset="0"/>
                      </a:endParaRPr>
                    </a:p>
                  </a:txBody>
                  <a:tcPr marL="51320" marR="51320" marT="0" marB="0" anchor="ctr">
                    <a:solidFill>
                      <a:schemeClr val="accent1">
                        <a:lumMod val="20000"/>
                        <a:lumOff val="80000"/>
                      </a:schemeClr>
                    </a:solidFill>
                  </a:tcPr>
                </a:tc>
                <a:tc vMerge="1">
                  <a:txBody>
                    <a:bodyPr/>
                    <a:lstStyle/>
                    <a:p>
                      <a:endParaRPr lang="en-US"/>
                    </a:p>
                  </a:txBody>
                  <a:tcPr/>
                </a:tc>
                <a:extLst>
                  <a:ext uri="{0D108BD9-81ED-4DB2-BD59-A6C34878D82A}">
                    <a16:rowId xmlns:a16="http://schemas.microsoft.com/office/drawing/2014/main" val="570441775"/>
                  </a:ext>
                </a:extLst>
              </a:tr>
              <a:tr h="323850">
                <a:tc vMerge="1">
                  <a:txBody>
                    <a:bodyPr/>
                    <a:lstStyle/>
                    <a:p>
                      <a:endParaRPr lang="en-US"/>
                    </a:p>
                  </a:txBody>
                  <a:tcPr/>
                </a:tc>
                <a:tc>
                  <a:txBody>
                    <a:bodyPr/>
                    <a:lstStyle/>
                    <a:p>
                      <a:pPr marL="0" marR="0" algn="ctr">
                        <a:lnSpc>
                          <a:spcPct val="107000"/>
                        </a:lnSpc>
                        <a:spcBef>
                          <a:spcPts val="0"/>
                        </a:spcBef>
                        <a:spcAft>
                          <a:spcPts val="300"/>
                        </a:spcAft>
                      </a:pPr>
                      <a:r>
                        <a:rPr lang="en-US" sz="1100" b="1" dirty="0" err="1">
                          <a:effectLst/>
                          <a:latin typeface="Arial" panose="020B0604020202020204" pitchFamily="34" charset="0"/>
                          <a:cs typeface="Arial" panose="020B0604020202020204" pitchFamily="34" charset="0"/>
                        </a:rPr>
                        <a:t>Relu</a:t>
                      </a:r>
                      <a:endParaRPr lang="en-US" sz="1100" b="1" dirty="0">
                        <a:effectLst/>
                        <a:latin typeface="Arial" panose="020B0604020202020204" pitchFamily="34" charset="0"/>
                        <a:ea typeface="+mn-ea"/>
                        <a:cs typeface="Arial" panose="020B0604020202020204" pitchFamily="34" charset="0"/>
                      </a:endParaRPr>
                    </a:p>
                  </a:txBody>
                  <a:tcPr marL="51320" marR="51320" marT="0" marB="0" anchor="ctr">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300"/>
                        </a:spcAft>
                      </a:pPr>
                      <a:r>
                        <a:rPr lang="en-US" sz="1100" b="1" dirty="0">
                          <a:effectLst/>
                          <a:latin typeface="Arial" panose="020B0604020202020204" pitchFamily="34" charset="0"/>
                          <a:cs typeface="Arial" panose="020B0604020202020204" pitchFamily="34" charset="0"/>
                        </a:rPr>
                        <a:t>0.557 </a:t>
                      </a:r>
                      <a:endParaRPr lang="en-US" sz="1100" b="1" dirty="0">
                        <a:effectLst/>
                        <a:latin typeface="Arial" panose="020B0604020202020204" pitchFamily="34" charset="0"/>
                        <a:ea typeface="+mn-ea"/>
                        <a:cs typeface="Arial" panose="020B0604020202020204" pitchFamily="34" charset="0"/>
                      </a:endParaRPr>
                    </a:p>
                  </a:txBody>
                  <a:tcPr marL="51320" marR="51320" marT="0" marB="0" anchor="ctr">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300"/>
                        </a:spcAft>
                      </a:pPr>
                      <a:r>
                        <a:rPr lang="en-US" sz="1100" b="1" dirty="0">
                          <a:effectLst/>
                          <a:latin typeface="Arial" panose="020B0604020202020204" pitchFamily="34" charset="0"/>
                          <a:cs typeface="Arial" panose="020B0604020202020204" pitchFamily="34" charset="0"/>
                        </a:rPr>
                        <a:t>0.693</a:t>
                      </a:r>
                      <a:endParaRPr lang="en-US" sz="1100" b="1" dirty="0">
                        <a:effectLst/>
                        <a:latin typeface="Arial" panose="020B0604020202020204" pitchFamily="34" charset="0"/>
                        <a:ea typeface="+mn-ea"/>
                        <a:cs typeface="Arial" panose="020B0604020202020204" pitchFamily="34" charset="0"/>
                      </a:endParaRPr>
                    </a:p>
                  </a:txBody>
                  <a:tcPr marL="51320" marR="51320" marT="0" marB="0" anchor="ctr">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300"/>
                        </a:spcAft>
                      </a:pPr>
                      <a:r>
                        <a:rPr lang="en-US" sz="1100" b="1" dirty="0">
                          <a:effectLst/>
                          <a:latin typeface="Arial" panose="020B0604020202020204" pitchFamily="34" charset="0"/>
                          <a:cs typeface="Arial" panose="020B0604020202020204" pitchFamily="34" charset="0"/>
                        </a:rPr>
                        <a:t>2</a:t>
                      </a:r>
                      <a:endParaRPr lang="en-US" sz="1100" b="1" dirty="0">
                        <a:effectLst/>
                        <a:latin typeface="Arial" panose="020B0604020202020204" pitchFamily="34" charset="0"/>
                        <a:ea typeface="+mn-ea"/>
                        <a:cs typeface="Arial" panose="020B0604020202020204" pitchFamily="34" charset="0"/>
                      </a:endParaRPr>
                    </a:p>
                  </a:txBody>
                  <a:tcPr marL="51320" marR="51320" marT="0" marB="0" anchor="ctr">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641287405"/>
                  </a:ext>
                </a:extLst>
              </a:tr>
              <a:tr h="397911">
                <a:tc rowSpan="2">
                  <a:txBody>
                    <a:bodyPr/>
                    <a:lstStyle/>
                    <a:p>
                      <a:pPr marL="0" marR="0" algn="ctr">
                        <a:lnSpc>
                          <a:spcPct val="107000"/>
                        </a:lnSpc>
                        <a:spcBef>
                          <a:spcPts val="0"/>
                        </a:spcBef>
                        <a:spcAft>
                          <a:spcPts val="300"/>
                        </a:spcAft>
                      </a:pPr>
                      <a:r>
                        <a:rPr lang="en-US" sz="1100" b="1" dirty="0">
                          <a:effectLst/>
                          <a:latin typeface="Arial" panose="020B0604020202020204" pitchFamily="34" charset="0"/>
                          <a:cs typeface="Arial" panose="020B0604020202020204" pitchFamily="34" charset="0"/>
                        </a:rPr>
                        <a:t>Attention mechanism</a:t>
                      </a:r>
                      <a:endParaRPr lang="en-US" sz="1100" b="1" dirty="0">
                        <a:effectLst/>
                        <a:latin typeface="Arial" panose="020B0604020202020204" pitchFamily="34" charset="0"/>
                        <a:ea typeface="+mn-ea"/>
                        <a:cs typeface="Arial" panose="020B0604020202020204" pitchFamily="34" charset="0"/>
                      </a:endParaRPr>
                    </a:p>
                  </a:txBody>
                  <a:tcPr marL="51320" marR="5132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lgn="ctr">
                        <a:lnSpc>
                          <a:spcPct val="107000"/>
                        </a:lnSpc>
                        <a:spcBef>
                          <a:spcPts val="0"/>
                        </a:spcBef>
                        <a:spcAft>
                          <a:spcPts val="300"/>
                        </a:spcAft>
                      </a:pPr>
                      <a:r>
                        <a:rPr lang="en-US" sz="1100" b="1" dirty="0">
                          <a:effectLst/>
                          <a:latin typeface="Arial" panose="020B0604020202020204" pitchFamily="34" charset="0"/>
                          <a:cs typeface="Arial" panose="020B0604020202020204" pitchFamily="34" charset="0"/>
                        </a:rPr>
                        <a:t>Attention</a:t>
                      </a:r>
                      <a:endParaRPr lang="en-US" sz="1100" b="1" dirty="0">
                        <a:effectLst/>
                        <a:latin typeface="Arial" panose="020B0604020202020204" pitchFamily="34" charset="0"/>
                        <a:ea typeface="+mn-ea"/>
                        <a:cs typeface="Arial" panose="020B0604020202020204" pitchFamily="34" charset="0"/>
                      </a:endParaRPr>
                    </a:p>
                  </a:txBody>
                  <a:tcPr marL="51320" marR="51320" marT="0" marB="0" anchor="ct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marL="0" marR="0" algn="ctr">
                        <a:lnSpc>
                          <a:spcPct val="107000"/>
                        </a:lnSpc>
                        <a:spcBef>
                          <a:spcPts val="0"/>
                        </a:spcBef>
                        <a:spcAft>
                          <a:spcPts val="300"/>
                        </a:spcAft>
                      </a:pPr>
                      <a:r>
                        <a:rPr lang="en-US" sz="1100" b="1" dirty="0">
                          <a:effectLst/>
                          <a:latin typeface="Arial" panose="020B0604020202020204" pitchFamily="34" charset="0"/>
                          <a:cs typeface="Arial" panose="020B0604020202020204" pitchFamily="34" charset="0"/>
                        </a:rPr>
                        <a:t>0.894</a:t>
                      </a:r>
                      <a:endParaRPr lang="en-US" sz="1100" b="1" dirty="0">
                        <a:effectLst/>
                        <a:latin typeface="Arial" panose="020B0604020202020204" pitchFamily="34" charset="0"/>
                        <a:ea typeface="+mn-ea"/>
                        <a:cs typeface="Arial" panose="020B0604020202020204" pitchFamily="34" charset="0"/>
                      </a:endParaRPr>
                    </a:p>
                  </a:txBody>
                  <a:tcPr marL="51320" marR="51320" marT="0" marB="0" anchor="ct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marL="0" marR="0" algn="ctr">
                        <a:lnSpc>
                          <a:spcPct val="107000"/>
                        </a:lnSpc>
                        <a:spcBef>
                          <a:spcPts val="0"/>
                        </a:spcBef>
                        <a:spcAft>
                          <a:spcPts val="300"/>
                        </a:spcAft>
                      </a:pPr>
                      <a:r>
                        <a:rPr lang="en-US" sz="1100" b="1" dirty="0">
                          <a:effectLst/>
                          <a:latin typeface="Arial" panose="020B0604020202020204" pitchFamily="34" charset="0"/>
                          <a:cs typeface="Arial" panose="020B0604020202020204" pitchFamily="34" charset="0"/>
                        </a:rPr>
                        <a:t>0.274</a:t>
                      </a:r>
                      <a:endParaRPr lang="en-US" sz="1100" b="1" dirty="0">
                        <a:effectLst/>
                        <a:latin typeface="Arial" panose="020B0604020202020204" pitchFamily="34" charset="0"/>
                        <a:ea typeface="+mn-ea"/>
                        <a:cs typeface="Arial" panose="020B0604020202020204" pitchFamily="34" charset="0"/>
                      </a:endParaRPr>
                    </a:p>
                  </a:txBody>
                  <a:tcPr marL="51320" marR="51320" marT="0" marB="0" anchor="ct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marL="0" marR="0" algn="ctr">
                        <a:lnSpc>
                          <a:spcPct val="107000"/>
                        </a:lnSpc>
                        <a:spcBef>
                          <a:spcPts val="0"/>
                        </a:spcBef>
                        <a:spcAft>
                          <a:spcPts val="300"/>
                        </a:spcAft>
                      </a:pPr>
                      <a:r>
                        <a:rPr lang="en-US" sz="1100" b="1" dirty="0">
                          <a:effectLst/>
                          <a:latin typeface="Arial" panose="020B0604020202020204" pitchFamily="34" charset="0"/>
                          <a:cs typeface="Arial" panose="020B0604020202020204" pitchFamily="34" charset="0"/>
                        </a:rPr>
                        <a:t>15</a:t>
                      </a:r>
                      <a:endParaRPr lang="en-US" sz="1100" b="1" dirty="0">
                        <a:effectLst/>
                        <a:latin typeface="Arial" panose="020B0604020202020204" pitchFamily="34" charset="0"/>
                        <a:ea typeface="+mn-ea"/>
                        <a:cs typeface="Arial" panose="020B0604020202020204" pitchFamily="34" charset="0"/>
                      </a:endParaRPr>
                    </a:p>
                  </a:txBody>
                  <a:tcPr marL="51320" marR="51320" marT="0" marB="0" anchor="ctr">
                    <a:lnT w="12700" cap="flat" cmpd="sng" algn="ctr">
                      <a:solidFill>
                        <a:schemeClr val="tx1"/>
                      </a:solidFill>
                      <a:prstDash val="solid"/>
                      <a:round/>
                      <a:headEnd type="none" w="med" len="med"/>
                      <a:tailEnd type="none" w="med" len="med"/>
                    </a:lnT>
                    <a:solidFill>
                      <a:schemeClr val="accent1">
                        <a:lumMod val="20000"/>
                        <a:lumOff val="80000"/>
                      </a:schemeClr>
                    </a:solidFill>
                  </a:tcPr>
                </a:tc>
                <a:tc rowSpan="2">
                  <a:txBody>
                    <a:bodyPr/>
                    <a:lstStyle/>
                    <a:p>
                      <a:pPr marL="0" marR="0" algn="ctr">
                        <a:lnSpc>
                          <a:spcPct val="110000"/>
                        </a:lnSpc>
                        <a:spcBef>
                          <a:spcPts val="0"/>
                        </a:spcBef>
                        <a:spcAft>
                          <a:spcPts val="600"/>
                        </a:spcAft>
                      </a:pPr>
                      <a:r>
                        <a:rPr lang="en-US" sz="1100" b="1" dirty="0">
                          <a:effectLst/>
                          <a:latin typeface="Arial" panose="020B0604020202020204" pitchFamily="34" charset="0"/>
                          <a:cs typeface="Arial" panose="020B0604020202020204" pitchFamily="34" charset="0"/>
                        </a:rPr>
                        <a:t>When the attention mechanism is embedded in the system it receives a higher accuracy rate and lower loss and the learning rate is faster (only 15 epoch).</a:t>
                      </a:r>
                      <a:endParaRPr lang="en-US" sz="1100" b="1" dirty="0">
                        <a:effectLst/>
                        <a:latin typeface="Arial" panose="020B0604020202020204" pitchFamily="34" charset="0"/>
                        <a:ea typeface="Calibri" panose="020F0502020204030204" pitchFamily="34" charset="0"/>
                        <a:cs typeface="Arial" panose="020B0604020202020204" pitchFamily="34" charset="0"/>
                      </a:endParaRPr>
                    </a:p>
                  </a:txBody>
                  <a:tcPr marL="51320" marR="5132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58771425"/>
                  </a:ext>
                </a:extLst>
              </a:tr>
              <a:tr h="624664">
                <a:tc vMerge="1">
                  <a:txBody>
                    <a:bodyPr/>
                    <a:lstStyle/>
                    <a:p>
                      <a:endParaRPr lang="en-US"/>
                    </a:p>
                  </a:txBody>
                  <a:tcPr/>
                </a:tc>
                <a:tc>
                  <a:txBody>
                    <a:bodyPr/>
                    <a:lstStyle/>
                    <a:p>
                      <a:pPr marL="0" marR="0" algn="ctr">
                        <a:lnSpc>
                          <a:spcPct val="107000"/>
                        </a:lnSpc>
                        <a:spcBef>
                          <a:spcPts val="0"/>
                        </a:spcBef>
                        <a:spcAft>
                          <a:spcPts val="300"/>
                        </a:spcAft>
                      </a:pPr>
                      <a:r>
                        <a:rPr lang="en-US" sz="1100" b="1" dirty="0">
                          <a:effectLst/>
                          <a:latin typeface="Arial" panose="020B0604020202020204" pitchFamily="34" charset="0"/>
                          <a:cs typeface="Arial" panose="020B0604020202020204" pitchFamily="34" charset="0"/>
                        </a:rPr>
                        <a:t>Attentionless</a:t>
                      </a:r>
                      <a:endParaRPr lang="en-US" sz="1100" b="1" dirty="0">
                        <a:effectLst/>
                        <a:latin typeface="Arial" panose="020B0604020202020204" pitchFamily="34" charset="0"/>
                        <a:ea typeface="+mn-ea"/>
                        <a:cs typeface="Arial" panose="020B0604020202020204" pitchFamily="34" charset="0"/>
                      </a:endParaRPr>
                    </a:p>
                  </a:txBody>
                  <a:tcPr marL="51320" marR="51320" marT="0" marB="0" anchor="ctr">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300"/>
                        </a:spcAft>
                      </a:pPr>
                      <a:r>
                        <a:rPr lang="en-US" sz="1100" b="1" dirty="0">
                          <a:effectLst/>
                          <a:latin typeface="Arial" panose="020B0604020202020204" pitchFamily="34" charset="0"/>
                          <a:cs typeface="Arial" panose="020B0604020202020204" pitchFamily="34" charset="0"/>
                        </a:rPr>
                        <a:t>0.893</a:t>
                      </a:r>
                      <a:endParaRPr lang="en-US" sz="1100" b="1" dirty="0">
                        <a:effectLst/>
                        <a:latin typeface="Arial" panose="020B0604020202020204" pitchFamily="34" charset="0"/>
                        <a:ea typeface="+mn-ea"/>
                        <a:cs typeface="Arial" panose="020B0604020202020204" pitchFamily="34" charset="0"/>
                      </a:endParaRPr>
                    </a:p>
                  </a:txBody>
                  <a:tcPr marL="51320" marR="51320" marT="0" marB="0" anchor="ctr">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300"/>
                        </a:spcAft>
                      </a:pPr>
                      <a:r>
                        <a:rPr lang="en-US" sz="1100" b="1" dirty="0">
                          <a:effectLst/>
                          <a:latin typeface="Arial" panose="020B0604020202020204" pitchFamily="34" charset="0"/>
                          <a:cs typeface="Arial" panose="020B0604020202020204" pitchFamily="34" charset="0"/>
                        </a:rPr>
                        <a:t>0.276</a:t>
                      </a:r>
                    </a:p>
                  </a:txBody>
                  <a:tcPr marL="51320" marR="51320" marT="0" marB="0" anchor="ctr">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300"/>
                        </a:spcAft>
                      </a:pPr>
                      <a:r>
                        <a:rPr lang="en-US" sz="1100" b="1" dirty="0">
                          <a:effectLst/>
                          <a:latin typeface="Arial" panose="020B0604020202020204" pitchFamily="34" charset="0"/>
                          <a:cs typeface="Arial" panose="020B0604020202020204" pitchFamily="34" charset="0"/>
                        </a:rPr>
                        <a:t>21</a:t>
                      </a:r>
                      <a:endParaRPr lang="en-US" sz="1100" b="1" dirty="0">
                        <a:effectLst/>
                        <a:latin typeface="Arial" panose="020B0604020202020204" pitchFamily="34" charset="0"/>
                        <a:ea typeface="+mn-ea"/>
                        <a:cs typeface="Arial" panose="020B0604020202020204" pitchFamily="34" charset="0"/>
                      </a:endParaRPr>
                    </a:p>
                  </a:txBody>
                  <a:tcPr marL="51320" marR="51320" marT="0" marB="0" anchor="ctr">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095301870"/>
                  </a:ext>
                </a:extLst>
              </a:tr>
            </a:tbl>
          </a:graphicData>
        </a:graphic>
      </p:graphicFrame>
      <p:sp>
        <p:nvSpPr>
          <p:cNvPr id="2" name="TextBox 1">
            <a:extLst>
              <a:ext uri="{FF2B5EF4-FFF2-40B4-BE49-F238E27FC236}">
                <a16:creationId xmlns:a16="http://schemas.microsoft.com/office/drawing/2014/main" id="{FFFE29B1-2658-40BE-90AF-743378760E59}"/>
              </a:ext>
            </a:extLst>
          </p:cNvPr>
          <p:cNvSpPr txBox="1"/>
          <p:nvPr/>
        </p:nvSpPr>
        <p:spPr>
          <a:xfrm>
            <a:off x="329890" y="934182"/>
            <a:ext cx="2916017" cy="646331"/>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767171"/>
                </a:solidFill>
                <a:latin typeface="Arial" panose="020B0604020202020204" pitchFamily="34" charset="0"/>
                <a:cs typeface="Arial" panose="020B0604020202020204" pitchFamily="34" charset="0"/>
              </a:rPr>
              <a:t>Different parameters are examined </a:t>
            </a:r>
          </a:p>
        </p:txBody>
      </p:sp>
      <p:grpSp>
        <p:nvGrpSpPr>
          <p:cNvPr id="21" name="Group 20">
            <a:extLst>
              <a:ext uri="{FF2B5EF4-FFF2-40B4-BE49-F238E27FC236}">
                <a16:creationId xmlns:a16="http://schemas.microsoft.com/office/drawing/2014/main" id="{1DB35F10-85F2-4AA0-8567-53240556020A}"/>
              </a:ext>
            </a:extLst>
          </p:cNvPr>
          <p:cNvGrpSpPr/>
          <p:nvPr/>
        </p:nvGrpSpPr>
        <p:grpSpPr>
          <a:xfrm>
            <a:off x="369647" y="720268"/>
            <a:ext cx="2799797" cy="146306"/>
            <a:chOff x="369651" y="720266"/>
            <a:chExt cx="7091464" cy="186736"/>
          </a:xfrm>
        </p:grpSpPr>
        <p:sp>
          <p:nvSpPr>
            <p:cNvPr id="24" name="Rectangle: Top Corners Rounded 23">
              <a:extLst>
                <a:ext uri="{FF2B5EF4-FFF2-40B4-BE49-F238E27FC236}">
                  <a16:creationId xmlns:a16="http://schemas.microsoft.com/office/drawing/2014/main" id="{3CBCB9F5-8F13-4AEF-BC43-3732C796F305}"/>
                </a:ext>
              </a:extLst>
            </p:cNvPr>
            <p:cNvSpPr/>
            <p:nvPr/>
          </p:nvSpPr>
          <p:spPr>
            <a:xfrm>
              <a:off x="369651" y="720266"/>
              <a:ext cx="7091463" cy="184403"/>
            </a:xfrm>
            <a:prstGeom prst="round2SameRect">
              <a:avLst>
                <a:gd name="adj1" fmla="val 0"/>
                <a:gd name="adj2" fmla="val 50000"/>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CEBD0EA-70A4-4711-A4E0-AE4D992A9112}"/>
                </a:ext>
              </a:extLst>
            </p:cNvPr>
            <p:cNvSpPr/>
            <p:nvPr/>
          </p:nvSpPr>
          <p:spPr>
            <a:xfrm>
              <a:off x="729577" y="724123"/>
              <a:ext cx="6731538" cy="182879"/>
            </a:xfrm>
            <a:prstGeom prst="rect">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2DAB59FA-223C-49C1-B300-1BA3D7C3B5B8}"/>
              </a:ext>
            </a:extLst>
          </p:cNvPr>
          <p:cNvGrpSpPr>
            <a:grpSpLocks noChangeAspect="1"/>
          </p:cNvGrpSpPr>
          <p:nvPr/>
        </p:nvGrpSpPr>
        <p:grpSpPr>
          <a:xfrm>
            <a:off x="3100482" y="505405"/>
            <a:ext cx="146304" cy="361507"/>
            <a:chOff x="7561699" y="474443"/>
            <a:chExt cx="174785" cy="431880"/>
          </a:xfrm>
        </p:grpSpPr>
        <p:sp>
          <p:nvSpPr>
            <p:cNvPr id="27" name="Oval 26">
              <a:extLst>
                <a:ext uri="{FF2B5EF4-FFF2-40B4-BE49-F238E27FC236}">
                  <a16:creationId xmlns:a16="http://schemas.microsoft.com/office/drawing/2014/main" id="{CEFD3778-A750-491F-9CDA-BE5FE9F3BB7D}"/>
                </a:ext>
              </a:extLst>
            </p:cNvPr>
            <p:cNvSpPr>
              <a:spLocks noChangeAspect="1"/>
            </p:cNvSpPr>
            <p:nvPr/>
          </p:nvSpPr>
          <p:spPr>
            <a:xfrm>
              <a:off x="7561699" y="474443"/>
              <a:ext cx="173736" cy="1737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28" name="Oval 27">
              <a:extLst>
                <a:ext uri="{FF2B5EF4-FFF2-40B4-BE49-F238E27FC236}">
                  <a16:creationId xmlns:a16="http://schemas.microsoft.com/office/drawing/2014/main" id="{DCAA787A-8A72-4CB4-A393-4D3AD1D14E40}"/>
                </a:ext>
              </a:extLst>
            </p:cNvPr>
            <p:cNvSpPr>
              <a:spLocks noChangeAspect="1"/>
            </p:cNvSpPr>
            <p:nvPr/>
          </p:nvSpPr>
          <p:spPr>
            <a:xfrm>
              <a:off x="7561699" y="732588"/>
              <a:ext cx="174785" cy="173735"/>
            </a:xfrm>
            <a:prstGeom prst="ellipse">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A7A7A"/>
                </a:solidFill>
              </a:endParaRPr>
            </a:p>
          </p:txBody>
        </p:sp>
      </p:grpSp>
    </p:spTree>
    <p:extLst>
      <p:ext uri="{BB962C8B-B14F-4D97-AF65-F5344CB8AC3E}">
        <p14:creationId xmlns:p14="http://schemas.microsoft.com/office/powerpoint/2010/main" val="11117064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E6B43B27-6EF0-4981-ABBB-3D508D123383}"/>
              </a:ext>
            </a:extLst>
          </p:cNvPr>
          <p:cNvSpPr txBox="1">
            <a:spLocks/>
          </p:cNvSpPr>
          <p:nvPr/>
        </p:nvSpPr>
        <p:spPr>
          <a:xfrm>
            <a:off x="291960" y="-129589"/>
            <a:ext cx="119000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spc="-300" dirty="0">
                <a:solidFill>
                  <a:srgbClr val="002060"/>
                </a:solidFill>
                <a:latin typeface="Arial" panose="020B0604020202020204" pitchFamily="34" charset="0"/>
                <a:cs typeface="Arial" panose="020B0604020202020204" pitchFamily="34" charset="0"/>
              </a:rPr>
              <a:t>CONCLUSION</a:t>
            </a:r>
          </a:p>
        </p:txBody>
      </p:sp>
      <p:sp>
        <p:nvSpPr>
          <p:cNvPr id="4" name="Slide Number Placeholder 3">
            <a:extLst>
              <a:ext uri="{FF2B5EF4-FFF2-40B4-BE49-F238E27FC236}">
                <a16:creationId xmlns:a16="http://schemas.microsoft.com/office/drawing/2014/main" id="{ECFD42C1-778C-44C6-8350-CDD7D52E8B5F}"/>
              </a:ext>
            </a:extLst>
          </p:cNvPr>
          <p:cNvSpPr>
            <a:spLocks noGrp="1"/>
          </p:cNvSpPr>
          <p:nvPr>
            <p:ph type="sldNum" sz="quarter" idx="12"/>
          </p:nvPr>
        </p:nvSpPr>
        <p:spPr/>
        <p:txBody>
          <a:bodyPr vert="horz" lIns="91440" tIns="45720" rIns="91440" bIns="45720" rtlCol="0" anchor="ctr">
            <a:normAutofit/>
          </a:bodyPr>
          <a:lstStyle/>
          <a:p>
            <a:pPr>
              <a:spcAft>
                <a:spcPts val="600"/>
              </a:spcAft>
            </a:pPr>
            <a:fld id="{50BA8BE6-E42A-44D9-BC31-3E17DC50C46A}" type="slidenum">
              <a:rPr lang="en-US" smtClean="0"/>
              <a:pPr>
                <a:spcAft>
                  <a:spcPts val="600"/>
                </a:spcAft>
              </a:pPr>
              <a:t>27</a:t>
            </a:fld>
            <a:endParaRPr lang="en-US"/>
          </a:p>
        </p:txBody>
      </p:sp>
      <p:sp>
        <p:nvSpPr>
          <p:cNvPr id="2" name="TextBox 1">
            <a:extLst>
              <a:ext uri="{FF2B5EF4-FFF2-40B4-BE49-F238E27FC236}">
                <a16:creationId xmlns:a16="http://schemas.microsoft.com/office/drawing/2014/main" id="{9977E64D-625B-46F2-BC42-827DD771A1F2}"/>
              </a:ext>
            </a:extLst>
          </p:cNvPr>
          <p:cNvSpPr txBox="1"/>
          <p:nvPr/>
        </p:nvSpPr>
        <p:spPr>
          <a:xfrm>
            <a:off x="774700" y="1040383"/>
            <a:ext cx="11150600" cy="4401205"/>
          </a:xfrm>
          <a:prstGeom prst="rect">
            <a:avLst/>
          </a:prstGeom>
          <a:noFill/>
        </p:spPr>
        <p:txBody>
          <a:bodyPr wrap="square" rtlCol="0">
            <a:spAutoFit/>
          </a:bodyPr>
          <a:lstStyle/>
          <a:p>
            <a:pPr marL="285750" indent="-285750">
              <a:buFont typeface="Arial" panose="020B0604020202020204" pitchFamily="34" charset="0"/>
              <a:buChar char="•"/>
            </a:pPr>
            <a:r>
              <a:rPr lang="en-US" sz="2000" b="1" dirty="0">
                <a:solidFill>
                  <a:srgbClr val="002060"/>
                </a:solidFill>
                <a:latin typeface="Arial" panose="020B0604020202020204" pitchFamily="34" charset="0"/>
                <a:cs typeface="Arial" panose="020B0604020202020204" pitchFamily="34" charset="0"/>
              </a:rPr>
              <a:t>System automatically detects rumors</a:t>
            </a:r>
          </a:p>
          <a:p>
            <a:pPr marL="285750" indent="-285750">
              <a:buFont typeface="Arial" panose="020B0604020202020204" pitchFamily="34" charset="0"/>
              <a:buChar char="•"/>
            </a:pPr>
            <a:r>
              <a:rPr lang="en-US" sz="2000" b="1" dirty="0">
                <a:solidFill>
                  <a:srgbClr val="002060"/>
                </a:solidFill>
                <a:latin typeface="Arial" panose="020B0604020202020204" pitchFamily="34" charset="0"/>
                <a:cs typeface="Arial" panose="020B0604020202020204" pitchFamily="34" charset="0"/>
              </a:rPr>
              <a:t>Using</a:t>
            </a:r>
          </a:p>
          <a:p>
            <a:pPr marL="742950" lvl="1" indent="-285750">
              <a:buFont typeface="Arial" panose="020B0604020202020204" pitchFamily="34" charset="0"/>
              <a:buChar char="•"/>
            </a:pPr>
            <a:r>
              <a:rPr lang="en-US" sz="2000" b="1" dirty="0">
                <a:solidFill>
                  <a:srgbClr val="767171"/>
                </a:solidFill>
                <a:latin typeface="Arial" panose="020B0604020202020204" pitchFamily="34" charset="0"/>
                <a:cs typeface="Arial" panose="020B0604020202020204" pitchFamily="34" charset="0"/>
              </a:rPr>
              <a:t>LSTM (RNN)</a:t>
            </a:r>
          </a:p>
          <a:p>
            <a:pPr marL="742950" lvl="1" indent="-285750">
              <a:buFont typeface="Arial" panose="020B0604020202020204" pitchFamily="34" charset="0"/>
              <a:buChar char="•"/>
            </a:pPr>
            <a:r>
              <a:rPr lang="en-US" sz="2000" b="1" dirty="0">
                <a:solidFill>
                  <a:srgbClr val="767171"/>
                </a:solidFill>
                <a:latin typeface="Arial" panose="020B0604020202020204" pitchFamily="34" charset="0"/>
                <a:cs typeface="Arial" panose="020B0604020202020204" pitchFamily="34" charset="0"/>
              </a:rPr>
              <a:t>Tf-idf</a:t>
            </a:r>
          </a:p>
          <a:p>
            <a:pPr marL="742950" lvl="1" indent="-285750">
              <a:buFont typeface="Arial" panose="020B0604020202020204" pitchFamily="34" charset="0"/>
              <a:buChar char="•"/>
            </a:pPr>
            <a:r>
              <a:rPr lang="en-US" sz="2000" b="1" dirty="0">
                <a:solidFill>
                  <a:srgbClr val="767171"/>
                </a:solidFill>
                <a:latin typeface="Arial" panose="020B0604020202020204" pitchFamily="34" charset="0"/>
                <a:cs typeface="Arial" panose="020B0604020202020204" pitchFamily="34" charset="0"/>
              </a:rPr>
              <a:t>Attention Mechanism</a:t>
            </a:r>
          </a:p>
          <a:p>
            <a:pPr marL="285750" indent="-285750">
              <a:buFont typeface="Arial" panose="020B0604020202020204" pitchFamily="34" charset="0"/>
              <a:buChar char="•"/>
            </a:pPr>
            <a:endParaRPr lang="en-US" sz="2000" b="1" dirty="0">
              <a:solidFill>
                <a:srgbClr val="7671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rgbClr val="002060"/>
                </a:solidFill>
                <a:latin typeface="Arial" panose="020B0604020202020204" pitchFamily="34" charset="0"/>
                <a:cs typeface="Arial" panose="020B0604020202020204" pitchFamily="34" charset="0"/>
              </a:rPr>
              <a:t>Best identified settings:</a:t>
            </a:r>
          </a:p>
          <a:p>
            <a:pPr marL="742950" lvl="1" indent="-285750">
              <a:buFont typeface="Arial" panose="020B0604020202020204" pitchFamily="34" charset="0"/>
              <a:buChar char="•"/>
            </a:pPr>
            <a:r>
              <a:rPr lang="en-US" sz="2000" b="1" dirty="0">
                <a:solidFill>
                  <a:srgbClr val="767171"/>
                </a:solidFill>
                <a:latin typeface="Arial" panose="020B0604020202020204" pitchFamily="34" charset="0"/>
                <a:cs typeface="Arial" panose="020B0604020202020204" pitchFamily="34" charset="0"/>
              </a:rPr>
              <a:t>Should preprocess the data</a:t>
            </a:r>
          </a:p>
          <a:p>
            <a:pPr marL="742950" lvl="1" indent="-285750">
              <a:buFont typeface="Arial" panose="020B0604020202020204" pitchFamily="34" charset="0"/>
              <a:buChar char="•"/>
            </a:pPr>
            <a:r>
              <a:rPr lang="en-US" sz="2000" b="1" dirty="0">
                <a:solidFill>
                  <a:srgbClr val="767171"/>
                </a:solidFill>
                <a:latin typeface="Arial" panose="020B0604020202020204" pitchFamily="34" charset="0"/>
                <a:cs typeface="Arial" panose="020B0604020202020204" pitchFamily="34" charset="0"/>
              </a:rPr>
              <a:t>Splitting 83% for training and 17% for testing works best</a:t>
            </a:r>
          </a:p>
          <a:p>
            <a:pPr marL="742950" lvl="1" indent="-285750">
              <a:buFont typeface="Arial" panose="020B0604020202020204" pitchFamily="34" charset="0"/>
              <a:buChar char="•"/>
            </a:pPr>
            <a:r>
              <a:rPr lang="en-US" sz="2000" b="1" dirty="0">
                <a:solidFill>
                  <a:srgbClr val="767171"/>
                </a:solidFill>
                <a:latin typeface="Arial" panose="020B0604020202020204" pitchFamily="34" charset="0"/>
                <a:cs typeface="Arial" panose="020B0604020202020204" pitchFamily="34" charset="0"/>
              </a:rPr>
              <a:t>Use the attention mechanism</a:t>
            </a:r>
          </a:p>
          <a:p>
            <a:pPr marL="742950" lvl="1" indent="-285750">
              <a:buFont typeface="Arial" panose="020B0604020202020204" pitchFamily="34" charset="0"/>
              <a:buChar char="•"/>
            </a:pPr>
            <a:r>
              <a:rPr lang="en-US" sz="2000" b="1" dirty="0">
                <a:solidFill>
                  <a:srgbClr val="767171"/>
                </a:solidFill>
                <a:latin typeface="Arial" panose="020B0604020202020204" pitchFamily="34" charset="0"/>
                <a:cs typeface="Arial" panose="020B0604020202020204" pitchFamily="34" charset="0"/>
              </a:rPr>
              <a:t>Adam optimizer</a:t>
            </a:r>
          </a:p>
          <a:p>
            <a:pPr marL="742950" lvl="1" indent="-285750">
              <a:buFont typeface="Arial" panose="020B0604020202020204" pitchFamily="34" charset="0"/>
              <a:buChar char="•"/>
            </a:pPr>
            <a:r>
              <a:rPr lang="en-US" sz="2000" b="1" dirty="0">
                <a:solidFill>
                  <a:srgbClr val="767171"/>
                </a:solidFill>
                <a:latin typeface="Arial" panose="020B0604020202020204" pitchFamily="34" charset="0"/>
                <a:cs typeface="Arial" panose="020B0604020202020204" pitchFamily="34" charset="0"/>
              </a:rPr>
              <a:t>Sigmoid activations</a:t>
            </a:r>
          </a:p>
          <a:p>
            <a:pPr marL="742950" lvl="1" indent="-285750">
              <a:buFont typeface="Arial" panose="020B0604020202020204" pitchFamily="34" charset="0"/>
              <a:buChar char="•"/>
            </a:pPr>
            <a:endParaRPr lang="en-US" sz="2000" b="1" dirty="0">
              <a:solidFill>
                <a:srgbClr val="7671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b="1" dirty="0">
              <a:solidFill>
                <a:srgbClr val="767171"/>
              </a:solidFill>
              <a:latin typeface="Arial" panose="020B0604020202020204" pitchFamily="34" charset="0"/>
              <a:cs typeface="Arial" panose="020B0604020202020204" pitchFamily="34" charset="0"/>
            </a:endParaRPr>
          </a:p>
        </p:txBody>
      </p:sp>
      <p:grpSp>
        <p:nvGrpSpPr>
          <p:cNvPr id="29" name="Group 28">
            <a:extLst>
              <a:ext uri="{FF2B5EF4-FFF2-40B4-BE49-F238E27FC236}">
                <a16:creationId xmlns:a16="http://schemas.microsoft.com/office/drawing/2014/main" id="{3EDA8539-8BB2-4E14-BE47-1274691012A5}"/>
              </a:ext>
            </a:extLst>
          </p:cNvPr>
          <p:cNvGrpSpPr/>
          <p:nvPr/>
        </p:nvGrpSpPr>
        <p:grpSpPr>
          <a:xfrm>
            <a:off x="369648" y="720268"/>
            <a:ext cx="2811702" cy="146306"/>
            <a:chOff x="369651" y="720266"/>
            <a:chExt cx="7091464" cy="186736"/>
          </a:xfrm>
        </p:grpSpPr>
        <p:sp>
          <p:nvSpPr>
            <p:cNvPr id="30" name="Rectangle: Top Corners Rounded 29">
              <a:extLst>
                <a:ext uri="{FF2B5EF4-FFF2-40B4-BE49-F238E27FC236}">
                  <a16:creationId xmlns:a16="http://schemas.microsoft.com/office/drawing/2014/main" id="{8291C364-0046-42BE-9FD8-72572185A8C8}"/>
                </a:ext>
              </a:extLst>
            </p:cNvPr>
            <p:cNvSpPr/>
            <p:nvPr/>
          </p:nvSpPr>
          <p:spPr>
            <a:xfrm>
              <a:off x="369651" y="720266"/>
              <a:ext cx="7091463" cy="184403"/>
            </a:xfrm>
            <a:prstGeom prst="round2SameRect">
              <a:avLst>
                <a:gd name="adj1" fmla="val 0"/>
                <a:gd name="adj2" fmla="val 50000"/>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BECC63E-53B1-4CF5-A224-D8613E1F6D12}"/>
                </a:ext>
              </a:extLst>
            </p:cNvPr>
            <p:cNvSpPr/>
            <p:nvPr/>
          </p:nvSpPr>
          <p:spPr>
            <a:xfrm>
              <a:off x="729577" y="724123"/>
              <a:ext cx="6731538" cy="182879"/>
            </a:xfrm>
            <a:prstGeom prst="rect">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4A117A7E-B6E6-4D4D-B820-A9867384A470}"/>
              </a:ext>
            </a:extLst>
          </p:cNvPr>
          <p:cNvGrpSpPr>
            <a:grpSpLocks noChangeAspect="1"/>
          </p:cNvGrpSpPr>
          <p:nvPr/>
        </p:nvGrpSpPr>
        <p:grpSpPr>
          <a:xfrm>
            <a:off x="3106762" y="505405"/>
            <a:ext cx="146304" cy="361507"/>
            <a:chOff x="7561699" y="474443"/>
            <a:chExt cx="174785" cy="431880"/>
          </a:xfrm>
        </p:grpSpPr>
        <p:sp>
          <p:nvSpPr>
            <p:cNvPr id="33" name="Oval 32">
              <a:extLst>
                <a:ext uri="{FF2B5EF4-FFF2-40B4-BE49-F238E27FC236}">
                  <a16:creationId xmlns:a16="http://schemas.microsoft.com/office/drawing/2014/main" id="{B0A9C66E-D752-4D5B-ADCB-F07357090EDE}"/>
                </a:ext>
              </a:extLst>
            </p:cNvPr>
            <p:cNvSpPr>
              <a:spLocks noChangeAspect="1"/>
            </p:cNvSpPr>
            <p:nvPr/>
          </p:nvSpPr>
          <p:spPr>
            <a:xfrm>
              <a:off x="7561699" y="474443"/>
              <a:ext cx="173736" cy="1737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34" name="Oval 33">
              <a:extLst>
                <a:ext uri="{FF2B5EF4-FFF2-40B4-BE49-F238E27FC236}">
                  <a16:creationId xmlns:a16="http://schemas.microsoft.com/office/drawing/2014/main" id="{F5537870-4B77-452C-8ADC-34479DAB0903}"/>
                </a:ext>
              </a:extLst>
            </p:cNvPr>
            <p:cNvSpPr>
              <a:spLocks noChangeAspect="1"/>
            </p:cNvSpPr>
            <p:nvPr/>
          </p:nvSpPr>
          <p:spPr>
            <a:xfrm>
              <a:off x="7561699" y="732588"/>
              <a:ext cx="174785" cy="173735"/>
            </a:xfrm>
            <a:prstGeom prst="ellipse">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A7A7A"/>
                </a:solidFill>
              </a:endParaRPr>
            </a:p>
          </p:txBody>
        </p:sp>
      </p:grpSp>
    </p:spTree>
    <p:extLst>
      <p:ext uri="{BB962C8B-B14F-4D97-AF65-F5344CB8AC3E}">
        <p14:creationId xmlns:p14="http://schemas.microsoft.com/office/powerpoint/2010/main" val="1859359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24E7E5-BA20-4806-8928-6A60D7E4DB1B}"/>
              </a:ext>
            </a:extLst>
          </p:cNvPr>
          <p:cNvSpPr>
            <a:spLocks noGrp="1"/>
          </p:cNvSpPr>
          <p:nvPr>
            <p:ph type="sldNum" sz="quarter" idx="12"/>
          </p:nvPr>
        </p:nvSpPr>
        <p:spPr/>
        <p:txBody>
          <a:bodyPr/>
          <a:lstStyle/>
          <a:p>
            <a:fld id="{50BA8BE6-E42A-44D9-BC31-3E17DC50C46A}" type="slidenum">
              <a:rPr lang="en-US" smtClean="0"/>
              <a:t>28</a:t>
            </a:fld>
            <a:endParaRPr lang="en-US"/>
          </a:p>
        </p:txBody>
      </p:sp>
      <p:pic>
        <p:nvPicPr>
          <p:cNvPr id="5" name="Call Attention to Rumors Deep Attention Based Recurrent Neural Networks for Early Rumor Detection">
            <a:hlinkClick r:id="" action="ppaction://media"/>
            <a:extLst>
              <a:ext uri="{FF2B5EF4-FFF2-40B4-BE49-F238E27FC236}">
                <a16:creationId xmlns:a16="http://schemas.microsoft.com/office/drawing/2014/main" id="{A90D8916-AB35-46F0-9B3F-A87D3749F28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655517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51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bstract mesh of blue lines and verticies">
            <a:extLst>
              <a:ext uri="{FF2B5EF4-FFF2-40B4-BE49-F238E27FC236}">
                <a16:creationId xmlns:a16="http://schemas.microsoft.com/office/drawing/2014/main" id="{234CC8B2-3245-41B7-A5B8-E9514E22ABBA}"/>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l="4909" r="4909"/>
          <a:stretch/>
        </p:blipFill>
        <p:spPr>
          <a:xfrm flipH="1">
            <a:off x="-185685" y="-165100"/>
            <a:ext cx="12563371" cy="7162800"/>
          </a:xfrm>
          <a:prstGeom prst="rect">
            <a:avLst/>
          </a:prstGeom>
        </p:spPr>
      </p:pic>
      <p:sp>
        <p:nvSpPr>
          <p:cNvPr id="4" name="Slide Number Placeholder 3">
            <a:extLst>
              <a:ext uri="{FF2B5EF4-FFF2-40B4-BE49-F238E27FC236}">
                <a16:creationId xmlns:a16="http://schemas.microsoft.com/office/drawing/2014/main" id="{06F149EB-A9C4-48A7-8915-7418ECC508CC}"/>
              </a:ext>
            </a:extLst>
          </p:cNvPr>
          <p:cNvSpPr>
            <a:spLocks noGrp="1"/>
          </p:cNvSpPr>
          <p:nvPr>
            <p:ph type="sldNum" sz="quarter" idx="12"/>
          </p:nvPr>
        </p:nvSpPr>
        <p:spPr/>
        <p:txBody>
          <a:bodyPr/>
          <a:lstStyle/>
          <a:p>
            <a:fld id="{3357B8C2-528F-4797-99A9-FF628E72D7AD}" type="slidenum">
              <a:rPr lang="en-US" smtClean="0"/>
              <a:t>29</a:t>
            </a:fld>
            <a:endParaRPr lang="en-US"/>
          </a:p>
        </p:txBody>
      </p:sp>
      <p:sp>
        <p:nvSpPr>
          <p:cNvPr id="13" name="Title 1">
            <a:extLst>
              <a:ext uri="{FF2B5EF4-FFF2-40B4-BE49-F238E27FC236}">
                <a16:creationId xmlns:a16="http://schemas.microsoft.com/office/drawing/2014/main" id="{BADBD78A-2734-4A3F-9E18-49576D1671CD}"/>
              </a:ext>
            </a:extLst>
          </p:cNvPr>
          <p:cNvSpPr txBox="1">
            <a:spLocks/>
          </p:cNvSpPr>
          <p:nvPr/>
        </p:nvSpPr>
        <p:spPr>
          <a:xfrm>
            <a:off x="838200" y="276621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200" spc="300">
                <a:solidFill>
                  <a:srgbClr val="002060"/>
                </a:solidFill>
                <a:effectLst>
                  <a:outerShdw blurRad="38100" dist="38100" dir="2700000" algn="tl">
                    <a:srgbClr val="000000">
                      <a:alpha val="43137"/>
                    </a:srgbClr>
                  </a:outerShdw>
                </a:effectLst>
                <a:latin typeface="Antonio" panose="02000503000000000000" pitchFamily="2" charset="0"/>
              </a:rPr>
              <a:t>THANKS FOR LISTENING!</a:t>
            </a:r>
          </a:p>
        </p:txBody>
      </p:sp>
      <p:sp>
        <p:nvSpPr>
          <p:cNvPr id="14" name="Rectangle: Top Corners Rounded 13">
            <a:extLst>
              <a:ext uri="{FF2B5EF4-FFF2-40B4-BE49-F238E27FC236}">
                <a16:creationId xmlns:a16="http://schemas.microsoft.com/office/drawing/2014/main" id="{420FA5D2-C7A8-4969-BB51-FCACDD7AA744}"/>
              </a:ext>
            </a:extLst>
          </p:cNvPr>
          <p:cNvSpPr/>
          <p:nvPr/>
        </p:nvSpPr>
        <p:spPr>
          <a:xfrm rot="10800000">
            <a:off x="2024063" y="-740115"/>
            <a:ext cx="8143875" cy="171568"/>
          </a:xfrm>
          <a:prstGeom prst="round2SameRect">
            <a:avLst>
              <a:gd name="adj1" fmla="val 0"/>
              <a:gd name="adj2" fmla="val 50000"/>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Top Corners Rounded 14">
            <a:extLst>
              <a:ext uri="{FF2B5EF4-FFF2-40B4-BE49-F238E27FC236}">
                <a16:creationId xmlns:a16="http://schemas.microsoft.com/office/drawing/2014/main" id="{D6B2DE9B-3B5F-421F-81A1-F08962FCA7EF}"/>
              </a:ext>
            </a:extLst>
          </p:cNvPr>
          <p:cNvSpPr/>
          <p:nvPr/>
        </p:nvSpPr>
        <p:spPr>
          <a:xfrm>
            <a:off x="2024063" y="7436806"/>
            <a:ext cx="8143875" cy="171568"/>
          </a:xfrm>
          <a:prstGeom prst="round2SameRect">
            <a:avLst>
              <a:gd name="adj1" fmla="val 0"/>
              <a:gd name="adj2" fmla="val 50000"/>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C4EA242-5139-4DD1-A26B-157C336D1BCC}"/>
              </a:ext>
            </a:extLst>
          </p:cNvPr>
          <p:cNvSpPr>
            <a:spLocks noChangeAspect="1"/>
          </p:cNvSpPr>
          <p:nvPr/>
        </p:nvSpPr>
        <p:spPr>
          <a:xfrm>
            <a:off x="9951073" y="3573114"/>
            <a:ext cx="145426" cy="145427"/>
          </a:xfrm>
          <a:prstGeom prst="ellipse">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A7A7A"/>
              </a:solidFill>
            </a:endParaRPr>
          </a:p>
        </p:txBody>
      </p:sp>
    </p:spTree>
    <p:extLst>
      <p:ext uri="{BB962C8B-B14F-4D97-AF65-F5344CB8AC3E}">
        <p14:creationId xmlns:p14="http://schemas.microsoft.com/office/powerpoint/2010/main" val="696160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
        <p159:morph option="byObject"/>
      </p:transition>
    </mc:Choice>
    <mc:Fallback xmlns="">
      <p:transition spd="slow" advTm="5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CFD42C1-778C-44C6-8350-CDD7D52E8B5F}"/>
              </a:ext>
            </a:extLst>
          </p:cNvPr>
          <p:cNvSpPr>
            <a:spLocks noGrp="1"/>
          </p:cNvSpPr>
          <p:nvPr>
            <p:ph type="sldNum" sz="quarter" idx="12"/>
          </p:nvPr>
        </p:nvSpPr>
        <p:spPr/>
        <p:txBody>
          <a:bodyPr vert="horz" lIns="91440" tIns="45720" rIns="91440" bIns="45720" rtlCol="0" anchor="ctr">
            <a:normAutofit/>
          </a:bodyPr>
          <a:lstStyle/>
          <a:p>
            <a:pPr>
              <a:spcAft>
                <a:spcPts val="600"/>
              </a:spcAft>
            </a:pPr>
            <a:fld id="{50BA8BE6-E42A-44D9-BC31-3E17DC50C46A}" type="slidenum">
              <a:rPr lang="en-US" smtClean="0"/>
              <a:pPr>
                <a:spcAft>
                  <a:spcPts val="600"/>
                </a:spcAft>
              </a:pPr>
              <a:t>3</a:t>
            </a:fld>
            <a:endParaRPr lang="en-US"/>
          </a:p>
        </p:txBody>
      </p:sp>
      <p:sp>
        <p:nvSpPr>
          <p:cNvPr id="7" name="TextBox 6">
            <a:extLst>
              <a:ext uri="{FF2B5EF4-FFF2-40B4-BE49-F238E27FC236}">
                <a16:creationId xmlns:a16="http://schemas.microsoft.com/office/drawing/2014/main" id="{BD8BA6C8-CFBB-49D0-B48C-47A3FD6A8AE4}"/>
              </a:ext>
            </a:extLst>
          </p:cNvPr>
          <p:cNvSpPr txBox="1"/>
          <p:nvPr/>
        </p:nvSpPr>
        <p:spPr>
          <a:xfrm>
            <a:off x="369648" y="1179509"/>
            <a:ext cx="9467079" cy="3988784"/>
          </a:xfrm>
          <a:prstGeom prst="rect">
            <a:avLst/>
          </a:prstGeom>
          <a:noFill/>
        </p:spPr>
        <p:txBody>
          <a:bodyPr wrap="square" rtlCol="0" anchor="t">
            <a:spAutoFit/>
          </a:bodyPr>
          <a:lstStyle/>
          <a:p>
            <a:pPr marL="228600" indent="-228600">
              <a:lnSpc>
                <a:spcPct val="90000"/>
              </a:lnSpc>
              <a:spcBef>
                <a:spcPts val="1000"/>
              </a:spcBef>
              <a:buFont typeface="Arial" panose="020B0604020202020204" pitchFamily="34" charset="0"/>
              <a:buChar char="•"/>
            </a:pPr>
            <a:r>
              <a:rPr lang="en-US" b="1" dirty="0">
                <a:solidFill>
                  <a:srgbClr val="767171"/>
                </a:solidFill>
                <a:latin typeface="Arial" panose="020B0604020202020204" pitchFamily="34" charset="0"/>
                <a:cs typeface="Arial" panose="020B0604020202020204" pitchFamily="34" charset="0"/>
              </a:rPr>
              <a:t>Online rumors are being spread by many on a daily basis</a:t>
            </a:r>
          </a:p>
          <a:p>
            <a:pPr marL="228600" indent="-228600">
              <a:lnSpc>
                <a:spcPct val="90000"/>
              </a:lnSpc>
              <a:spcBef>
                <a:spcPts val="1000"/>
              </a:spcBef>
            </a:pPr>
            <a:endParaRPr lang="en-US" b="1" dirty="0">
              <a:solidFill>
                <a:srgbClr val="767171"/>
              </a:solidFill>
              <a:latin typeface="Arial" panose="020B0604020202020204" pitchFamily="34" charset="0"/>
              <a:cs typeface="Arial" panose="020B0604020202020204" pitchFamily="34" charset="0"/>
            </a:endParaRPr>
          </a:p>
          <a:p>
            <a:pPr marL="228600" indent="-228600">
              <a:lnSpc>
                <a:spcPct val="90000"/>
              </a:lnSpc>
              <a:spcBef>
                <a:spcPts val="1000"/>
              </a:spcBef>
              <a:buFont typeface="Arial" panose="020B0604020202020204" pitchFamily="34" charset="0"/>
              <a:buChar char="•"/>
            </a:pPr>
            <a:r>
              <a:rPr lang="en-US" b="1" dirty="0">
                <a:solidFill>
                  <a:srgbClr val="767171"/>
                </a:solidFill>
                <a:latin typeface="Arial" panose="020B0604020202020204" pitchFamily="34" charset="0"/>
                <a:cs typeface="Arial" panose="020B0604020202020204" pitchFamily="34" charset="0"/>
              </a:rPr>
              <a:t>Side effects caused by rumors include:</a:t>
            </a:r>
          </a:p>
          <a:p>
            <a:pPr marL="228600" indent="-228600">
              <a:lnSpc>
                <a:spcPct val="90000"/>
              </a:lnSpc>
              <a:spcBef>
                <a:spcPts val="1000"/>
              </a:spcBef>
              <a:buFont typeface="Arial" panose="020B0604020202020204" pitchFamily="34" charset="0"/>
              <a:buChar char="•"/>
            </a:pPr>
            <a:endParaRPr lang="en-US" b="1" dirty="0">
              <a:solidFill>
                <a:srgbClr val="767171"/>
              </a:solidFill>
              <a:latin typeface="Arial" panose="020B0604020202020204" pitchFamily="34" charset="0"/>
              <a:cs typeface="Arial" panose="020B0604020202020204" pitchFamily="34" charset="0"/>
            </a:endParaRPr>
          </a:p>
          <a:p>
            <a:pPr marL="228600" lvl="1" indent="-228600">
              <a:lnSpc>
                <a:spcPct val="90000"/>
              </a:lnSpc>
              <a:spcBef>
                <a:spcPts val="1000"/>
              </a:spcBef>
              <a:buFont typeface="Arial" panose="020B0604020202020204" pitchFamily="34" charset="0"/>
              <a:buChar char="•"/>
            </a:pPr>
            <a:r>
              <a:rPr lang="en-US" b="1" dirty="0">
                <a:solidFill>
                  <a:srgbClr val="767171"/>
                </a:solidFill>
                <a:latin typeface="Arial" panose="020B0604020202020204" pitchFamily="34" charset="0"/>
                <a:cs typeface="Arial" panose="020B0604020202020204" pitchFamily="34" charset="0"/>
              </a:rPr>
              <a:t>Impulsive actions – Selling/Buying stock shares without too much thinking</a:t>
            </a:r>
          </a:p>
          <a:p>
            <a:pPr marL="228600" lvl="1" indent="-228600">
              <a:lnSpc>
                <a:spcPct val="90000"/>
              </a:lnSpc>
              <a:spcBef>
                <a:spcPts val="1000"/>
              </a:spcBef>
              <a:buFont typeface="Arial" panose="020B0604020202020204" pitchFamily="34" charset="0"/>
              <a:buChar char="•"/>
            </a:pPr>
            <a:endParaRPr lang="en-US" b="1" dirty="0">
              <a:solidFill>
                <a:srgbClr val="767171"/>
              </a:solidFill>
              <a:latin typeface="Arial" panose="020B0604020202020204" pitchFamily="34" charset="0"/>
              <a:cs typeface="Arial" panose="020B0604020202020204" pitchFamily="34" charset="0"/>
            </a:endParaRPr>
          </a:p>
          <a:p>
            <a:pPr marL="228600" lvl="1" indent="-228600">
              <a:lnSpc>
                <a:spcPct val="90000"/>
              </a:lnSpc>
              <a:spcBef>
                <a:spcPts val="1000"/>
              </a:spcBef>
              <a:buFont typeface="Arial" panose="020B0604020202020204" pitchFamily="34" charset="0"/>
              <a:buChar char="•"/>
            </a:pPr>
            <a:r>
              <a:rPr lang="en-US" b="1" dirty="0">
                <a:solidFill>
                  <a:srgbClr val="767171"/>
                </a:solidFill>
                <a:latin typeface="Arial" panose="020B0604020202020204" pitchFamily="34" charset="0"/>
                <a:cs typeface="Arial" panose="020B0604020202020204" pitchFamily="34" charset="0"/>
              </a:rPr>
              <a:t>Health concerns – Affected victims may change their diets or even harm themselves</a:t>
            </a:r>
          </a:p>
          <a:p>
            <a:pPr marL="228600" lvl="1" indent="-228600">
              <a:lnSpc>
                <a:spcPct val="90000"/>
              </a:lnSpc>
              <a:spcBef>
                <a:spcPts val="1000"/>
              </a:spcBef>
              <a:buFont typeface="Arial" panose="020B0604020202020204" pitchFamily="34" charset="0"/>
              <a:buChar char="•"/>
            </a:pPr>
            <a:endParaRPr lang="en-US" b="1" dirty="0">
              <a:solidFill>
                <a:srgbClr val="767171"/>
              </a:solidFill>
              <a:latin typeface="Arial" panose="020B0604020202020204" pitchFamily="34" charset="0"/>
              <a:cs typeface="Arial" panose="020B0604020202020204" pitchFamily="34" charset="0"/>
            </a:endParaRPr>
          </a:p>
          <a:p>
            <a:pPr marL="228600" lvl="1" indent="-228600">
              <a:lnSpc>
                <a:spcPct val="90000"/>
              </a:lnSpc>
              <a:spcBef>
                <a:spcPts val="1000"/>
              </a:spcBef>
              <a:buFont typeface="Arial" panose="020B0604020202020204" pitchFamily="34" charset="0"/>
              <a:buChar char="•"/>
            </a:pPr>
            <a:r>
              <a:rPr lang="en-US" b="1" dirty="0">
                <a:solidFill>
                  <a:srgbClr val="767171"/>
                </a:solidFill>
                <a:latin typeface="Arial" panose="020B0604020202020204" pitchFamily="34" charset="0"/>
                <a:cs typeface="Arial" panose="020B0604020202020204" pitchFamily="34" charset="0"/>
              </a:rPr>
              <a:t>National/Global scare – People may be frightened on a large scale</a:t>
            </a:r>
          </a:p>
          <a:p>
            <a:pPr marL="228600" lvl="1" indent="-228600">
              <a:lnSpc>
                <a:spcPct val="90000"/>
              </a:lnSpc>
              <a:spcBef>
                <a:spcPts val="1000"/>
              </a:spcBef>
              <a:buFont typeface="Arial" panose="020B0604020202020204" pitchFamily="34" charset="0"/>
              <a:buChar char="•"/>
            </a:pPr>
            <a:endParaRPr lang="en-US" b="1" dirty="0">
              <a:solidFill>
                <a:srgbClr val="767171"/>
              </a:solidFill>
              <a:latin typeface="Arial" panose="020B0604020202020204" pitchFamily="34" charset="0"/>
              <a:cs typeface="Arial" panose="020B0604020202020204" pitchFamily="34" charset="0"/>
            </a:endParaRPr>
          </a:p>
        </p:txBody>
      </p:sp>
      <p:sp>
        <p:nvSpPr>
          <p:cNvPr id="18" name="Title 1">
            <a:extLst>
              <a:ext uri="{FF2B5EF4-FFF2-40B4-BE49-F238E27FC236}">
                <a16:creationId xmlns:a16="http://schemas.microsoft.com/office/drawing/2014/main" id="{F54BF84A-6057-400A-8E4B-09A8157EBA8F}"/>
              </a:ext>
            </a:extLst>
          </p:cNvPr>
          <p:cNvSpPr txBox="1">
            <a:spLocks/>
          </p:cNvSpPr>
          <p:nvPr/>
        </p:nvSpPr>
        <p:spPr>
          <a:xfrm>
            <a:off x="291960" y="-129589"/>
            <a:ext cx="119000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spc="-300" dirty="0">
                <a:solidFill>
                  <a:srgbClr val="002060"/>
                </a:solidFill>
                <a:latin typeface="Arial" panose="020B0604020202020204" pitchFamily="34" charset="0"/>
                <a:cs typeface="Arial" panose="020B0604020202020204" pitchFamily="34" charset="0"/>
              </a:rPr>
              <a:t>MOTIVATION – WHY BOTHER DETECTING RUMORS?</a:t>
            </a:r>
          </a:p>
        </p:txBody>
      </p:sp>
      <p:grpSp>
        <p:nvGrpSpPr>
          <p:cNvPr id="19" name="Group 18">
            <a:extLst>
              <a:ext uri="{FF2B5EF4-FFF2-40B4-BE49-F238E27FC236}">
                <a16:creationId xmlns:a16="http://schemas.microsoft.com/office/drawing/2014/main" id="{9FF9006F-0D20-4336-8E4C-BB5C686FC703}"/>
              </a:ext>
            </a:extLst>
          </p:cNvPr>
          <p:cNvGrpSpPr/>
          <p:nvPr/>
        </p:nvGrpSpPr>
        <p:grpSpPr>
          <a:xfrm>
            <a:off x="369648" y="720268"/>
            <a:ext cx="10212627" cy="146306"/>
            <a:chOff x="369651" y="720266"/>
            <a:chExt cx="7120650" cy="186736"/>
          </a:xfrm>
        </p:grpSpPr>
        <p:sp>
          <p:nvSpPr>
            <p:cNvPr id="21" name="Rectangle: Top Corners Rounded 20">
              <a:extLst>
                <a:ext uri="{FF2B5EF4-FFF2-40B4-BE49-F238E27FC236}">
                  <a16:creationId xmlns:a16="http://schemas.microsoft.com/office/drawing/2014/main" id="{51B09D89-5860-4E41-A3AF-7B533ADC2783}"/>
                </a:ext>
              </a:extLst>
            </p:cNvPr>
            <p:cNvSpPr/>
            <p:nvPr/>
          </p:nvSpPr>
          <p:spPr>
            <a:xfrm>
              <a:off x="369651" y="720266"/>
              <a:ext cx="7091463" cy="184403"/>
            </a:xfrm>
            <a:prstGeom prst="round2SameRect">
              <a:avLst>
                <a:gd name="adj1" fmla="val 0"/>
                <a:gd name="adj2" fmla="val 50000"/>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B1C8A53-CD32-4660-A1D3-6F615AFDF246}"/>
                </a:ext>
              </a:extLst>
            </p:cNvPr>
            <p:cNvSpPr/>
            <p:nvPr/>
          </p:nvSpPr>
          <p:spPr>
            <a:xfrm>
              <a:off x="729577" y="724123"/>
              <a:ext cx="6760724" cy="182879"/>
            </a:xfrm>
            <a:prstGeom prst="rect">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37E3E13F-D99C-40AE-BFED-DE6F256DC329}"/>
              </a:ext>
            </a:extLst>
          </p:cNvPr>
          <p:cNvGrpSpPr>
            <a:grpSpLocks noChangeAspect="1"/>
          </p:cNvGrpSpPr>
          <p:nvPr/>
        </p:nvGrpSpPr>
        <p:grpSpPr>
          <a:xfrm>
            <a:off x="10486807" y="502230"/>
            <a:ext cx="146304" cy="361507"/>
            <a:chOff x="7561699" y="474443"/>
            <a:chExt cx="174785" cy="431880"/>
          </a:xfrm>
        </p:grpSpPr>
        <p:sp>
          <p:nvSpPr>
            <p:cNvPr id="26" name="Oval 25">
              <a:extLst>
                <a:ext uri="{FF2B5EF4-FFF2-40B4-BE49-F238E27FC236}">
                  <a16:creationId xmlns:a16="http://schemas.microsoft.com/office/drawing/2014/main" id="{332B28AA-2E3E-4719-8250-F83DF387EF51}"/>
                </a:ext>
              </a:extLst>
            </p:cNvPr>
            <p:cNvSpPr>
              <a:spLocks noChangeAspect="1"/>
            </p:cNvSpPr>
            <p:nvPr/>
          </p:nvSpPr>
          <p:spPr>
            <a:xfrm>
              <a:off x="7561699" y="474443"/>
              <a:ext cx="173736" cy="1737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Oval 26">
              <a:extLst>
                <a:ext uri="{FF2B5EF4-FFF2-40B4-BE49-F238E27FC236}">
                  <a16:creationId xmlns:a16="http://schemas.microsoft.com/office/drawing/2014/main" id="{2CAC6DCE-1BCF-4B27-B510-11BF02EB2E78}"/>
                </a:ext>
              </a:extLst>
            </p:cNvPr>
            <p:cNvSpPr>
              <a:spLocks noChangeAspect="1"/>
            </p:cNvSpPr>
            <p:nvPr/>
          </p:nvSpPr>
          <p:spPr>
            <a:xfrm>
              <a:off x="7561699" y="732588"/>
              <a:ext cx="174785" cy="173735"/>
            </a:xfrm>
            <a:prstGeom prst="ellipse">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A7A7A"/>
                </a:solidFill>
              </a:endParaRPr>
            </a:p>
          </p:txBody>
        </p:sp>
      </p:grpSp>
    </p:spTree>
    <p:extLst>
      <p:ext uri="{BB962C8B-B14F-4D97-AF65-F5344CB8AC3E}">
        <p14:creationId xmlns:p14="http://schemas.microsoft.com/office/powerpoint/2010/main" val="1249777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bstract mesh of blue lines and verticies">
            <a:extLst>
              <a:ext uri="{FF2B5EF4-FFF2-40B4-BE49-F238E27FC236}">
                <a16:creationId xmlns:a16="http://schemas.microsoft.com/office/drawing/2014/main" id="{C7FE4E55-E9D0-4206-B197-8F58C6901772}"/>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l="4909" r="4909"/>
          <a:stretch/>
        </p:blipFill>
        <p:spPr>
          <a:xfrm flipH="1">
            <a:off x="-185685" y="-165100"/>
            <a:ext cx="12563371" cy="7162800"/>
          </a:xfrm>
          <a:prstGeom prst="rect">
            <a:avLst/>
          </a:prstGeom>
        </p:spPr>
      </p:pic>
      <p:sp>
        <p:nvSpPr>
          <p:cNvPr id="4" name="Slide Number Placeholder 3">
            <a:extLst>
              <a:ext uri="{FF2B5EF4-FFF2-40B4-BE49-F238E27FC236}">
                <a16:creationId xmlns:a16="http://schemas.microsoft.com/office/drawing/2014/main" id="{06F149EB-A9C4-48A7-8915-7418ECC508CC}"/>
              </a:ext>
            </a:extLst>
          </p:cNvPr>
          <p:cNvSpPr>
            <a:spLocks noGrp="1"/>
          </p:cNvSpPr>
          <p:nvPr>
            <p:ph type="sldNum" sz="quarter" idx="12"/>
          </p:nvPr>
        </p:nvSpPr>
        <p:spPr/>
        <p:txBody>
          <a:bodyPr/>
          <a:lstStyle/>
          <a:p>
            <a:fld id="{3357B8C2-528F-4797-99A9-FF628E72D7AD}" type="slidenum">
              <a:rPr lang="en-US" smtClean="0"/>
              <a:t>30</a:t>
            </a:fld>
            <a:endParaRPr lang="en-US"/>
          </a:p>
        </p:txBody>
      </p:sp>
      <p:sp>
        <p:nvSpPr>
          <p:cNvPr id="13" name="Title 1">
            <a:extLst>
              <a:ext uri="{FF2B5EF4-FFF2-40B4-BE49-F238E27FC236}">
                <a16:creationId xmlns:a16="http://schemas.microsoft.com/office/drawing/2014/main" id="{BADBD78A-2734-4A3F-9E18-49576D1671CD}"/>
              </a:ext>
            </a:extLst>
          </p:cNvPr>
          <p:cNvSpPr txBox="1">
            <a:spLocks/>
          </p:cNvSpPr>
          <p:nvPr/>
        </p:nvSpPr>
        <p:spPr>
          <a:xfrm>
            <a:off x="838200" y="276621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200" spc="300">
                <a:solidFill>
                  <a:srgbClr val="002060"/>
                </a:solidFill>
                <a:effectLst>
                  <a:outerShdw blurRad="38100" dist="38100" dir="2700000" algn="tl">
                    <a:srgbClr val="000000">
                      <a:alpha val="43137"/>
                    </a:srgbClr>
                  </a:outerShdw>
                </a:effectLst>
                <a:latin typeface="Antonio" panose="02000503000000000000" pitchFamily="2" charset="0"/>
              </a:rPr>
              <a:t>THANKS FOR LISTENING!</a:t>
            </a:r>
          </a:p>
        </p:txBody>
      </p:sp>
      <p:sp>
        <p:nvSpPr>
          <p:cNvPr id="14" name="Rectangle: Top Corners Rounded 13">
            <a:extLst>
              <a:ext uri="{FF2B5EF4-FFF2-40B4-BE49-F238E27FC236}">
                <a16:creationId xmlns:a16="http://schemas.microsoft.com/office/drawing/2014/main" id="{420FA5D2-C7A8-4969-BB51-FCACDD7AA744}"/>
              </a:ext>
            </a:extLst>
          </p:cNvPr>
          <p:cNvSpPr/>
          <p:nvPr/>
        </p:nvSpPr>
        <p:spPr>
          <a:xfrm rot="10800000">
            <a:off x="2024063" y="2632751"/>
            <a:ext cx="8143875" cy="171568"/>
          </a:xfrm>
          <a:prstGeom prst="round2SameRect">
            <a:avLst>
              <a:gd name="adj1" fmla="val 0"/>
              <a:gd name="adj2" fmla="val 50000"/>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Top Corners Rounded 14">
            <a:extLst>
              <a:ext uri="{FF2B5EF4-FFF2-40B4-BE49-F238E27FC236}">
                <a16:creationId xmlns:a16="http://schemas.microsoft.com/office/drawing/2014/main" id="{D6B2DE9B-3B5F-421F-81A1-F08962FCA7EF}"/>
              </a:ext>
            </a:extLst>
          </p:cNvPr>
          <p:cNvSpPr/>
          <p:nvPr/>
        </p:nvSpPr>
        <p:spPr>
          <a:xfrm>
            <a:off x="2024063" y="3823376"/>
            <a:ext cx="8143875" cy="171568"/>
          </a:xfrm>
          <a:prstGeom prst="round2SameRect">
            <a:avLst>
              <a:gd name="adj1" fmla="val 0"/>
              <a:gd name="adj2" fmla="val 50000"/>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C4EA242-5139-4DD1-A26B-157C336D1BCC}"/>
              </a:ext>
            </a:extLst>
          </p:cNvPr>
          <p:cNvSpPr>
            <a:spLocks noChangeAspect="1"/>
          </p:cNvSpPr>
          <p:nvPr/>
        </p:nvSpPr>
        <p:spPr>
          <a:xfrm>
            <a:off x="9951073" y="3573114"/>
            <a:ext cx="145426" cy="145427"/>
          </a:xfrm>
          <a:prstGeom prst="ellips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A7A7A"/>
              </a:solidFill>
            </a:endParaRPr>
          </a:p>
        </p:txBody>
      </p:sp>
    </p:spTree>
    <p:extLst>
      <p:ext uri="{BB962C8B-B14F-4D97-AF65-F5344CB8AC3E}">
        <p14:creationId xmlns:p14="http://schemas.microsoft.com/office/powerpoint/2010/main" val="147935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1D2061E8-C2D3-4BA9-B0FF-3FC1F6955A91}"/>
              </a:ext>
            </a:extLst>
          </p:cNvPr>
          <p:cNvSpPr txBox="1">
            <a:spLocks/>
          </p:cNvSpPr>
          <p:nvPr/>
        </p:nvSpPr>
        <p:spPr>
          <a:xfrm>
            <a:off x="291960" y="-129589"/>
            <a:ext cx="119000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spc="-300" dirty="0">
                <a:solidFill>
                  <a:srgbClr val="002060"/>
                </a:solidFill>
                <a:latin typeface="Arial" panose="020B0604020202020204" pitchFamily="34" charset="0"/>
                <a:cs typeface="Arial" panose="020B0604020202020204" pitchFamily="34" charset="0"/>
              </a:rPr>
              <a:t>INTRODUCTION</a:t>
            </a:r>
            <a:endParaRPr lang="en-US" sz="4000" b="1" spc="-300" dirty="0">
              <a:solidFill>
                <a:srgbClr val="00206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ECFD42C1-778C-44C6-8350-CDD7D52E8B5F}"/>
              </a:ext>
            </a:extLst>
          </p:cNvPr>
          <p:cNvSpPr>
            <a:spLocks noGrp="1"/>
          </p:cNvSpPr>
          <p:nvPr>
            <p:ph type="sldNum" sz="quarter" idx="12"/>
          </p:nvPr>
        </p:nvSpPr>
        <p:spPr/>
        <p:txBody>
          <a:bodyPr vert="horz" lIns="91440" tIns="45720" rIns="91440" bIns="45720" rtlCol="0" anchor="ctr">
            <a:normAutofit/>
          </a:bodyPr>
          <a:lstStyle/>
          <a:p>
            <a:pPr>
              <a:spcAft>
                <a:spcPts val="600"/>
              </a:spcAft>
            </a:pPr>
            <a:fld id="{50BA8BE6-E42A-44D9-BC31-3E17DC50C46A}" type="slidenum">
              <a:rPr lang="en-US" smtClean="0"/>
              <a:pPr>
                <a:spcAft>
                  <a:spcPts val="600"/>
                </a:spcAft>
              </a:pPr>
              <a:t>4</a:t>
            </a:fld>
            <a:endParaRPr lang="en-US"/>
          </a:p>
        </p:txBody>
      </p:sp>
      <p:sp>
        <p:nvSpPr>
          <p:cNvPr id="3" name="TextBox 2">
            <a:extLst>
              <a:ext uri="{FF2B5EF4-FFF2-40B4-BE49-F238E27FC236}">
                <a16:creationId xmlns:a16="http://schemas.microsoft.com/office/drawing/2014/main" id="{ABC9BBFE-B938-4A0E-99E2-EC0E452F79EF}"/>
              </a:ext>
            </a:extLst>
          </p:cNvPr>
          <p:cNvSpPr txBox="1"/>
          <p:nvPr/>
        </p:nvSpPr>
        <p:spPr>
          <a:xfrm>
            <a:off x="369648" y="1181904"/>
            <a:ext cx="10285271" cy="1595309"/>
          </a:xfrm>
          <a:prstGeom prst="rect">
            <a:avLst/>
          </a:prstGeom>
          <a:noFill/>
        </p:spPr>
        <p:txBody>
          <a:bodyPr wrap="square" rtlCol="0" anchor="t">
            <a:spAutoFit/>
          </a:bodyPr>
          <a:lstStyle/>
          <a:p>
            <a:pPr marL="228600" indent="-228600">
              <a:lnSpc>
                <a:spcPct val="90000"/>
              </a:lnSpc>
              <a:spcBef>
                <a:spcPts val="1000"/>
              </a:spcBef>
              <a:buFont typeface="Arial" panose="020B0604020202020204" pitchFamily="34" charset="0"/>
              <a:buChar char="•"/>
            </a:pPr>
            <a:r>
              <a:rPr lang="en-US" b="1" dirty="0">
                <a:solidFill>
                  <a:srgbClr val="767171"/>
                </a:solidFill>
                <a:latin typeface="Arial" panose="020B0604020202020204" pitchFamily="34" charset="0"/>
                <a:cs typeface="Arial" panose="020B0604020202020204" pitchFamily="34" charset="0"/>
              </a:rPr>
              <a:t>An authentic solution involves operating with RNNs and attention mechanisms aiming to automatically learn certain text representations useful for rumors identifying</a:t>
            </a:r>
          </a:p>
          <a:p>
            <a:pPr marL="228600" indent="-228600">
              <a:lnSpc>
                <a:spcPct val="90000"/>
              </a:lnSpc>
              <a:spcBef>
                <a:spcPts val="1000"/>
              </a:spcBef>
              <a:buFont typeface="Arial" panose="020B0604020202020204" pitchFamily="34" charset="0"/>
              <a:buChar char="•"/>
            </a:pPr>
            <a:endParaRPr lang="en-US" b="1" dirty="0">
              <a:solidFill>
                <a:srgbClr val="767171"/>
              </a:solidFill>
              <a:latin typeface="Arial" panose="020B0604020202020204" pitchFamily="34" charset="0"/>
              <a:cs typeface="Arial" panose="020B0604020202020204" pitchFamily="34" charset="0"/>
            </a:endParaRPr>
          </a:p>
          <a:p>
            <a:pPr marL="228600" indent="-228600">
              <a:lnSpc>
                <a:spcPct val="90000"/>
              </a:lnSpc>
              <a:spcBef>
                <a:spcPts val="1000"/>
              </a:spcBef>
              <a:buFont typeface="Arial" panose="020B0604020202020204" pitchFamily="34" charset="0"/>
              <a:buChar char="•"/>
            </a:pPr>
            <a:r>
              <a:rPr lang="en-US" b="1" dirty="0">
                <a:solidFill>
                  <a:srgbClr val="767171"/>
                </a:solidFill>
                <a:latin typeface="Arial" panose="020B0604020202020204" pitchFamily="34" charset="0"/>
                <a:cs typeface="Arial" panose="020B0604020202020204" pitchFamily="34" charset="0"/>
              </a:rPr>
              <a:t>RNN is a class of artificial neural networks, where connection between nodes form a directed graph along temporal sequences</a:t>
            </a:r>
          </a:p>
        </p:txBody>
      </p:sp>
      <p:pic>
        <p:nvPicPr>
          <p:cNvPr id="8" name="Picture 2">
            <a:extLst>
              <a:ext uri="{FF2B5EF4-FFF2-40B4-BE49-F238E27FC236}">
                <a16:creationId xmlns:a16="http://schemas.microsoft.com/office/drawing/2014/main" id="{D4233E90-C1F8-494E-8726-D7927A2BFC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076969" y="2983821"/>
            <a:ext cx="6038063" cy="3180566"/>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DDDCAF1E-5763-4E8A-BF62-CB7C18FFC3DF}"/>
              </a:ext>
            </a:extLst>
          </p:cNvPr>
          <p:cNvGrpSpPr/>
          <p:nvPr/>
        </p:nvGrpSpPr>
        <p:grpSpPr>
          <a:xfrm>
            <a:off x="369648" y="720268"/>
            <a:ext cx="3170477" cy="146306"/>
            <a:chOff x="369651" y="720266"/>
            <a:chExt cx="7120650" cy="186736"/>
          </a:xfrm>
        </p:grpSpPr>
        <p:sp>
          <p:nvSpPr>
            <p:cNvPr id="24" name="Rectangle: Top Corners Rounded 23">
              <a:extLst>
                <a:ext uri="{FF2B5EF4-FFF2-40B4-BE49-F238E27FC236}">
                  <a16:creationId xmlns:a16="http://schemas.microsoft.com/office/drawing/2014/main" id="{85F28B24-64A0-4364-AF46-982A619E6A70}"/>
                </a:ext>
              </a:extLst>
            </p:cNvPr>
            <p:cNvSpPr/>
            <p:nvPr/>
          </p:nvSpPr>
          <p:spPr>
            <a:xfrm>
              <a:off x="369651" y="720266"/>
              <a:ext cx="7091463" cy="184403"/>
            </a:xfrm>
            <a:prstGeom prst="round2SameRect">
              <a:avLst>
                <a:gd name="adj1" fmla="val 0"/>
                <a:gd name="adj2" fmla="val 50000"/>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7798AFF-2EDF-4955-8183-C655618B0B4D}"/>
                </a:ext>
              </a:extLst>
            </p:cNvPr>
            <p:cNvSpPr/>
            <p:nvPr/>
          </p:nvSpPr>
          <p:spPr>
            <a:xfrm>
              <a:off x="729577" y="724123"/>
              <a:ext cx="6760724" cy="182879"/>
            </a:xfrm>
            <a:prstGeom prst="rect">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3F26739B-F047-4930-93A1-0108A3C0B8A2}"/>
              </a:ext>
            </a:extLst>
          </p:cNvPr>
          <p:cNvGrpSpPr>
            <a:grpSpLocks noChangeAspect="1"/>
          </p:cNvGrpSpPr>
          <p:nvPr/>
        </p:nvGrpSpPr>
        <p:grpSpPr>
          <a:xfrm>
            <a:off x="3462242" y="502230"/>
            <a:ext cx="146304" cy="361507"/>
            <a:chOff x="7561699" y="474443"/>
            <a:chExt cx="174785" cy="431880"/>
          </a:xfrm>
        </p:grpSpPr>
        <p:sp>
          <p:nvSpPr>
            <p:cNvPr id="27" name="Oval 26">
              <a:extLst>
                <a:ext uri="{FF2B5EF4-FFF2-40B4-BE49-F238E27FC236}">
                  <a16:creationId xmlns:a16="http://schemas.microsoft.com/office/drawing/2014/main" id="{514FBB69-1802-41DF-B35A-E12B2839C9FE}"/>
                </a:ext>
              </a:extLst>
            </p:cNvPr>
            <p:cNvSpPr>
              <a:spLocks noChangeAspect="1"/>
            </p:cNvSpPr>
            <p:nvPr/>
          </p:nvSpPr>
          <p:spPr>
            <a:xfrm>
              <a:off x="7561699" y="474443"/>
              <a:ext cx="173736" cy="1737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8" name="Oval 27">
              <a:extLst>
                <a:ext uri="{FF2B5EF4-FFF2-40B4-BE49-F238E27FC236}">
                  <a16:creationId xmlns:a16="http://schemas.microsoft.com/office/drawing/2014/main" id="{B4409F92-7484-4121-A239-242443EC60A0}"/>
                </a:ext>
              </a:extLst>
            </p:cNvPr>
            <p:cNvSpPr>
              <a:spLocks noChangeAspect="1"/>
            </p:cNvSpPr>
            <p:nvPr/>
          </p:nvSpPr>
          <p:spPr>
            <a:xfrm>
              <a:off x="7561699" y="732588"/>
              <a:ext cx="174785" cy="173735"/>
            </a:xfrm>
            <a:prstGeom prst="ellipse">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A7A7A"/>
                </a:solidFill>
              </a:endParaRPr>
            </a:p>
          </p:txBody>
        </p:sp>
      </p:grpSp>
    </p:spTree>
    <p:extLst>
      <p:ext uri="{BB962C8B-B14F-4D97-AF65-F5344CB8AC3E}">
        <p14:creationId xmlns:p14="http://schemas.microsoft.com/office/powerpoint/2010/main" val="1854541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CFD42C1-778C-44C6-8350-CDD7D52E8B5F}"/>
              </a:ext>
            </a:extLst>
          </p:cNvPr>
          <p:cNvSpPr>
            <a:spLocks noGrp="1"/>
          </p:cNvSpPr>
          <p:nvPr>
            <p:ph type="sldNum" sz="quarter" idx="12"/>
          </p:nvPr>
        </p:nvSpPr>
        <p:spPr/>
        <p:txBody>
          <a:bodyPr vert="horz" lIns="91440" tIns="45720" rIns="91440" bIns="45720" rtlCol="0" anchor="ctr">
            <a:normAutofit/>
          </a:bodyPr>
          <a:lstStyle/>
          <a:p>
            <a:pPr>
              <a:spcAft>
                <a:spcPts val="600"/>
              </a:spcAft>
            </a:pPr>
            <a:fld id="{50BA8BE6-E42A-44D9-BC31-3E17DC50C46A}" type="slidenum">
              <a:rPr lang="en-US" smtClean="0"/>
              <a:pPr>
                <a:spcAft>
                  <a:spcPts val="600"/>
                </a:spcAft>
              </a:pPr>
              <a:t>5</a:t>
            </a:fld>
            <a:endParaRPr lang="en-US"/>
          </a:p>
        </p:txBody>
      </p:sp>
      <p:sp>
        <p:nvSpPr>
          <p:cNvPr id="19" name="TextBox 18">
            <a:extLst>
              <a:ext uri="{FF2B5EF4-FFF2-40B4-BE49-F238E27FC236}">
                <a16:creationId xmlns:a16="http://schemas.microsoft.com/office/drawing/2014/main" id="{016B73CC-FFF9-474A-9069-BBDCCB31C604}"/>
              </a:ext>
            </a:extLst>
          </p:cNvPr>
          <p:cNvSpPr txBox="1"/>
          <p:nvPr/>
        </p:nvSpPr>
        <p:spPr>
          <a:xfrm>
            <a:off x="371016" y="1188994"/>
            <a:ext cx="11781150" cy="1474250"/>
          </a:xfrm>
          <a:prstGeom prst="rect">
            <a:avLst/>
          </a:prstGeom>
          <a:noFill/>
        </p:spPr>
        <p:txBody>
          <a:bodyPr wrap="square" rtlCol="0" anchor="t">
            <a:spAutoFit/>
          </a:bodyPr>
          <a:lstStyle/>
          <a:p>
            <a:pPr marL="228600" indent="-228600">
              <a:lnSpc>
                <a:spcPct val="90000"/>
              </a:lnSpc>
              <a:spcBef>
                <a:spcPts val="1000"/>
              </a:spcBef>
            </a:pPr>
            <a:r>
              <a:rPr lang="en-US" b="1" dirty="0">
                <a:solidFill>
                  <a:srgbClr val="767171"/>
                </a:solidFill>
                <a:latin typeface="Arial" panose="020B0604020202020204" pitchFamily="34" charset="0"/>
                <a:cs typeface="Arial" panose="020B0604020202020204" pitchFamily="34" charset="0"/>
              </a:rPr>
              <a:t>RNNs are feed-forward neural networks that are used for processing sequential data.</a:t>
            </a:r>
          </a:p>
          <a:p>
            <a:pPr marL="228600" indent="-228600">
              <a:lnSpc>
                <a:spcPct val="90000"/>
              </a:lnSpc>
              <a:spcBef>
                <a:spcPts val="1000"/>
              </a:spcBef>
              <a:buFont typeface="Arial" panose="020B0604020202020204" pitchFamily="34" charset="0"/>
              <a:buChar char="•"/>
            </a:pPr>
            <a:r>
              <a:rPr lang="en-US" b="1" dirty="0">
                <a:solidFill>
                  <a:srgbClr val="767171"/>
                </a:solidFill>
                <a:latin typeface="Arial" panose="020B0604020202020204" pitchFamily="34" charset="0"/>
                <a:cs typeface="Arial" panose="020B0604020202020204" pitchFamily="34" charset="0"/>
              </a:rPr>
              <a:t>The output of the RNN goes back as being the input of the RNN for the next time step</a:t>
            </a:r>
          </a:p>
          <a:p>
            <a:pPr marL="228600" indent="-228600">
              <a:lnSpc>
                <a:spcPct val="90000"/>
              </a:lnSpc>
              <a:spcBef>
                <a:spcPts val="1000"/>
              </a:spcBef>
              <a:buFont typeface="Arial" panose="020B0604020202020204" pitchFamily="34" charset="0"/>
              <a:buChar char="•"/>
            </a:pPr>
            <a:r>
              <a:rPr lang="en-US" b="1" dirty="0">
                <a:solidFill>
                  <a:srgbClr val="767171"/>
                </a:solidFill>
                <a:latin typeface="Arial" panose="020B0604020202020204" pitchFamily="34" charset="0"/>
                <a:cs typeface="Arial" panose="020B0604020202020204" pitchFamily="34" charset="0"/>
              </a:rPr>
              <a:t>Most Basic RNNs use the tanh activation to regulate values in the network</a:t>
            </a:r>
          </a:p>
          <a:p>
            <a:pPr marL="228600" indent="-228600">
              <a:lnSpc>
                <a:spcPct val="90000"/>
              </a:lnSpc>
              <a:spcBef>
                <a:spcPts val="1000"/>
              </a:spcBef>
              <a:buFont typeface="Arial" panose="020B0604020202020204" pitchFamily="34" charset="0"/>
              <a:buChar char="•"/>
            </a:pPr>
            <a:r>
              <a:rPr lang="en-US" b="1" dirty="0">
                <a:solidFill>
                  <a:srgbClr val="767171"/>
                </a:solidFill>
                <a:latin typeface="Arial" panose="020B0604020202020204" pitchFamily="34" charset="0"/>
                <a:cs typeface="Arial" panose="020B0604020202020204" pitchFamily="34" charset="0"/>
              </a:rPr>
              <a:t>Those RNNs suffer from “the vanishing gradient problem” (solved with LSTM)</a:t>
            </a:r>
          </a:p>
        </p:txBody>
      </p:sp>
      <p:grpSp>
        <p:nvGrpSpPr>
          <p:cNvPr id="2" name="Group 1">
            <a:extLst>
              <a:ext uri="{FF2B5EF4-FFF2-40B4-BE49-F238E27FC236}">
                <a16:creationId xmlns:a16="http://schemas.microsoft.com/office/drawing/2014/main" id="{65528F08-D055-4BC8-BC15-56AC2A139CDF}"/>
              </a:ext>
            </a:extLst>
          </p:cNvPr>
          <p:cNvGrpSpPr/>
          <p:nvPr/>
        </p:nvGrpSpPr>
        <p:grpSpPr>
          <a:xfrm>
            <a:off x="391701" y="3659035"/>
            <a:ext cx="11057990" cy="2835459"/>
            <a:chOff x="391701" y="3659035"/>
            <a:chExt cx="11057990" cy="2835459"/>
          </a:xfrm>
        </p:grpSpPr>
        <p:pic>
          <p:nvPicPr>
            <p:cNvPr id="37" name="Picture 36">
              <a:extLst>
                <a:ext uri="{FF2B5EF4-FFF2-40B4-BE49-F238E27FC236}">
                  <a16:creationId xmlns:a16="http://schemas.microsoft.com/office/drawing/2014/main" id="{5FD892F7-B90B-47B3-9A29-29FE090E0075}"/>
                </a:ext>
              </a:extLst>
            </p:cNvPr>
            <p:cNvPicPr>
              <a:picLocks noChangeAspect="1"/>
            </p:cNvPicPr>
            <p:nvPr/>
          </p:nvPicPr>
          <p:blipFill>
            <a:blip r:embed="rId3"/>
            <a:stretch>
              <a:fillRect/>
            </a:stretch>
          </p:blipFill>
          <p:spPr>
            <a:xfrm>
              <a:off x="391701" y="3771015"/>
              <a:ext cx="7731949" cy="2228422"/>
            </a:xfrm>
            <a:prstGeom prst="rect">
              <a:avLst/>
            </a:prstGeom>
          </p:spPr>
        </p:pic>
        <p:sp>
          <p:nvSpPr>
            <p:cNvPr id="38" name="Text Box 2">
              <a:extLst>
                <a:ext uri="{FF2B5EF4-FFF2-40B4-BE49-F238E27FC236}">
                  <a16:creationId xmlns:a16="http://schemas.microsoft.com/office/drawing/2014/main" id="{E66C6C5B-C9AE-4E83-BC80-30CEBAF9AFFF}"/>
                </a:ext>
              </a:extLst>
            </p:cNvPr>
            <p:cNvSpPr txBox="1">
              <a:spLocks noChangeArrowheads="1"/>
            </p:cNvSpPr>
            <p:nvPr/>
          </p:nvSpPr>
          <p:spPr bwMode="auto">
            <a:xfrm>
              <a:off x="2151370" y="6089127"/>
              <a:ext cx="4212610" cy="405367"/>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marL="0" marR="0" algn="ctr">
                <a:lnSpc>
                  <a:spcPct val="107000"/>
                </a:lnSpc>
                <a:spcBef>
                  <a:spcPts val="0"/>
                </a:spcBef>
                <a:spcAft>
                  <a:spcPts val="800"/>
                </a:spcAft>
              </a:pPr>
              <a:r>
                <a:rPr lang="en-US" sz="2000" i="1" dirty="0">
                  <a:solidFill>
                    <a:srgbClr val="002060"/>
                  </a:solidFill>
                  <a:effectLst/>
                  <a:latin typeface="Times New Roman" panose="02020603050405020304" pitchFamily="18" charset="0"/>
                  <a:ea typeface="Calibri" panose="020F0502020204030204" pitchFamily="34" charset="0"/>
                  <a:cs typeface="Arial" panose="020B0604020202020204" pitchFamily="34" charset="0"/>
                </a:rPr>
                <a:t>An unrolled recurrent neural network</a:t>
              </a:r>
              <a:endParaRPr lang="en-US" sz="20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39" name="Text Box 2">
              <a:extLst>
                <a:ext uri="{FF2B5EF4-FFF2-40B4-BE49-F238E27FC236}">
                  <a16:creationId xmlns:a16="http://schemas.microsoft.com/office/drawing/2014/main" id="{9949AF4A-3F85-4ED9-A708-0E1ED5DB5254}"/>
                </a:ext>
              </a:extLst>
            </p:cNvPr>
            <p:cNvSpPr txBox="1">
              <a:spLocks noChangeArrowheads="1"/>
            </p:cNvSpPr>
            <p:nvPr/>
          </p:nvSpPr>
          <p:spPr bwMode="auto">
            <a:xfrm>
              <a:off x="8209911" y="6089126"/>
              <a:ext cx="3239780" cy="405367"/>
            </a:xfrm>
            <a:prstGeom prst="rect">
              <a:avLst/>
            </a:prstGeom>
            <a:noFill/>
            <a:ln w="9525">
              <a:noFill/>
              <a:miter lim="800000"/>
              <a:headEnd/>
              <a:tailEnd/>
            </a:ln>
          </p:spPr>
          <p:txBody>
            <a:bodyPr rot="0" vert="horz" wrap="square" lIns="91440" tIns="45720" rIns="91440" bIns="45720" anchor="t" anchorCtr="0">
              <a:spAutoFit/>
            </a:bodyPr>
            <a:lstStyle/>
            <a:p>
              <a:pPr marL="0" marR="0" algn="ctr">
                <a:lnSpc>
                  <a:spcPct val="107000"/>
                </a:lnSpc>
                <a:spcBef>
                  <a:spcPts val="0"/>
                </a:spcBef>
                <a:spcAft>
                  <a:spcPts val="800"/>
                </a:spcAft>
              </a:pPr>
              <a:r>
                <a:rPr lang="en-US" sz="2000" i="1" dirty="0">
                  <a:solidFill>
                    <a:srgbClr val="002060"/>
                  </a:solidFill>
                  <a:latin typeface="Times New Roman" panose="02020603050405020304" pitchFamily="18" charset="0"/>
                  <a:ea typeface="Calibri" panose="020F0502020204030204" pitchFamily="34" charset="0"/>
                  <a:cs typeface="Arial" panose="020B0604020202020204" pitchFamily="34" charset="0"/>
                </a:rPr>
                <a:t>RNN</a:t>
              </a:r>
              <a:endParaRPr lang="en-US" sz="20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p:txBody>
        </p:sp>
        <p:grpSp>
          <p:nvGrpSpPr>
            <p:cNvPr id="40" name="Group 39">
              <a:extLst>
                <a:ext uri="{FF2B5EF4-FFF2-40B4-BE49-F238E27FC236}">
                  <a16:creationId xmlns:a16="http://schemas.microsoft.com/office/drawing/2014/main" id="{77B465D2-9FDF-4F35-BF10-38C78EB994EC}"/>
                </a:ext>
              </a:extLst>
            </p:cNvPr>
            <p:cNvGrpSpPr/>
            <p:nvPr/>
          </p:nvGrpSpPr>
          <p:grpSpPr>
            <a:xfrm>
              <a:off x="8743951" y="3659035"/>
              <a:ext cx="2171700" cy="2335945"/>
              <a:chOff x="8743951" y="2849410"/>
              <a:chExt cx="2171700" cy="2335945"/>
            </a:xfrm>
          </p:grpSpPr>
          <p:pic>
            <p:nvPicPr>
              <p:cNvPr id="41" name="Picture 40">
                <a:extLst>
                  <a:ext uri="{FF2B5EF4-FFF2-40B4-BE49-F238E27FC236}">
                    <a16:creationId xmlns:a16="http://schemas.microsoft.com/office/drawing/2014/main" id="{F97F0048-1B72-41A2-8023-EC1621F4BB8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743951" y="2849410"/>
                <a:ext cx="2171700" cy="2335945"/>
              </a:xfrm>
              <a:prstGeom prst="rect">
                <a:avLst/>
              </a:prstGeom>
            </p:spPr>
          </p:pic>
          <p:sp>
            <p:nvSpPr>
              <p:cNvPr id="42" name="Rectangle 41">
                <a:extLst>
                  <a:ext uri="{FF2B5EF4-FFF2-40B4-BE49-F238E27FC236}">
                    <a16:creationId xmlns:a16="http://schemas.microsoft.com/office/drawing/2014/main" id="{95E4E646-17A7-476D-A34F-EC3E78D052E7}"/>
                  </a:ext>
                </a:extLst>
              </p:cNvPr>
              <p:cNvSpPr/>
              <p:nvPr/>
            </p:nvSpPr>
            <p:spPr>
              <a:xfrm>
                <a:off x="9420225" y="3949196"/>
                <a:ext cx="561975" cy="194179"/>
              </a:xfrm>
              <a:prstGeom prst="rect">
                <a:avLst/>
              </a:prstGeom>
              <a:solidFill>
                <a:srgbClr val="EFE99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tanh</a:t>
                </a:r>
              </a:p>
            </p:txBody>
          </p:sp>
        </p:grpSp>
        <p:grpSp>
          <p:nvGrpSpPr>
            <p:cNvPr id="25" name="Group 24">
              <a:extLst>
                <a:ext uri="{FF2B5EF4-FFF2-40B4-BE49-F238E27FC236}">
                  <a16:creationId xmlns:a16="http://schemas.microsoft.com/office/drawing/2014/main" id="{073F26F4-7129-4CE8-9FF4-F743EDA4DAC0}"/>
                </a:ext>
              </a:extLst>
            </p:cNvPr>
            <p:cNvGrpSpPr/>
            <p:nvPr/>
          </p:nvGrpSpPr>
          <p:grpSpPr>
            <a:xfrm>
              <a:off x="10223016" y="3663218"/>
              <a:ext cx="439479" cy="378703"/>
              <a:chOff x="10223016" y="3663218"/>
              <a:chExt cx="439479" cy="378703"/>
            </a:xfrm>
          </p:grpSpPr>
          <p:sp>
            <p:nvSpPr>
              <p:cNvPr id="35" name="Oval 34">
                <a:extLst>
                  <a:ext uri="{FF2B5EF4-FFF2-40B4-BE49-F238E27FC236}">
                    <a16:creationId xmlns:a16="http://schemas.microsoft.com/office/drawing/2014/main" id="{D720E0CA-95B3-442B-8453-F079223CF6A0}"/>
                  </a:ext>
                </a:extLst>
              </p:cNvPr>
              <p:cNvSpPr>
                <a:spLocks noChangeAspect="1"/>
              </p:cNvSpPr>
              <p:nvPr/>
            </p:nvSpPr>
            <p:spPr>
              <a:xfrm>
                <a:off x="10254615" y="3694449"/>
                <a:ext cx="347472" cy="347472"/>
              </a:xfrm>
              <a:prstGeom prst="ellipse">
                <a:avLst/>
              </a:prstGeom>
              <a:solidFill>
                <a:srgbClr val="DEACE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FC151D0-2224-4634-8A51-193245AE7E03}"/>
                      </a:ext>
                    </a:extLst>
                  </p:cNvPr>
                  <p:cNvSpPr txBox="1"/>
                  <p:nvPr/>
                </p:nvSpPr>
                <p:spPr>
                  <a:xfrm>
                    <a:off x="10223016" y="3663218"/>
                    <a:ext cx="4394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m:rPr>
                                  <m:sty m:val="p"/>
                                </m:rPr>
                                <a:rPr lang="en-US" b="0" i="0" smtClean="0">
                                  <a:latin typeface="Cambria Math" panose="02040503050406030204" pitchFamily="18" charset="0"/>
                                </a:rPr>
                                <m:t>t</m:t>
                              </m:r>
                            </m:sub>
                          </m:sSub>
                        </m:oMath>
                      </m:oMathPara>
                    </a14:m>
                    <a:endParaRPr lang="en-US"/>
                  </a:p>
                </p:txBody>
              </p:sp>
            </mc:Choice>
            <mc:Fallback xmlns="">
              <p:sp>
                <p:nvSpPr>
                  <p:cNvPr id="36" name="TextBox 35">
                    <a:extLst>
                      <a:ext uri="{FF2B5EF4-FFF2-40B4-BE49-F238E27FC236}">
                        <a16:creationId xmlns:a16="http://schemas.microsoft.com/office/drawing/2014/main" id="{BFC151D0-2224-4634-8A51-193245AE7E03}"/>
                      </a:ext>
                    </a:extLst>
                  </p:cNvPr>
                  <p:cNvSpPr txBox="1">
                    <a:spLocks noRot="1" noChangeAspect="1" noMove="1" noResize="1" noEditPoints="1" noAdjustHandles="1" noChangeArrowheads="1" noChangeShapeType="1" noTextEdit="1"/>
                  </p:cNvSpPr>
                  <p:nvPr/>
                </p:nvSpPr>
                <p:spPr>
                  <a:xfrm>
                    <a:off x="10223016" y="3663218"/>
                    <a:ext cx="439479" cy="369332"/>
                  </a:xfrm>
                  <a:prstGeom prst="rect">
                    <a:avLst/>
                  </a:prstGeom>
                  <a:blipFill>
                    <a:blip r:embed="rId5"/>
                    <a:stretch>
                      <a:fillRect/>
                    </a:stretch>
                  </a:blipFill>
                </p:spPr>
                <p:txBody>
                  <a:bodyPr/>
                  <a:lstStyle/>
                  <a:p>
                    <a:r>
                      <a:rPr lang="en-US">
                        <a:noFill/>
                      </a:rPr>
                      <a:t> </a:t>
                    </a:r>
                  </a:p>
                </p:txBody>
              </p:sp>
            </mc:Fallback>
          </mc:AlternateContent>
        </p:grpSp>
        <p:grpSp>
          <p:nvGrpSpPr>
            <p:cNvPr id="26" name="Group 25">
              <a:extLst>
                <a:ext uri="{FF2B5EF4-FFF2-40B4-BE49-F238E27FC236}">
                  <a16:creationId xmlns:a16="http://schemas.microsoft.com/office/drawing/2014/main" id="{50CD1144-C475-4E45-8E45-C52017B74C9B}"/>
                </a:ext>
              </a:extLst>
            </p:cNvPr>
            <p:cNvGrpSpPr/>
            <p:nvPr/>
          </p:nvGrpSpPr>
          <p:grpSpPr>
            <a:xfrm>
              <a:off x="8772526" y="5630259"/>
              <a:ext cx="451021" cy="378703"/>
              <a:chOff x="10223016" y="3663218"/>
              <a:chExt cx="451021" cy="378703"/>
            </a:xfrm>
          </p:grpSpPr>
          <p:sp>
            <p:nvSpPr>
              <p:cNvPr id="33" name="Oval 32">
                <a:extLst>
                  <a:ext uri="{FF2B5EF4-FFF2-40B4-BE49-F238E27FC236}">
                    <a16:creationId xmlns:a16="http://schemas.microsoft.com/office/drawing/2014/main" id="{DC35C433-2AB1-40E1-A0A6-4C35976760C0}"/>
                  </a:ext>
                </a:extLst>
              </p:cNvPr>
              <p:cNvSpPr>
                <a:spLocks noChangeAspect="1"/>
              </p:cNvSpPr>
              <p:nvPr/>
            </p:nvSpPr>
            <p:spPr>
              <a:xfrm>
                <a:off x="10254615" y="3694449"/>
                <a:ext cx="347472" cy="347472"/>
              </a:xfrm>
              <a:prstGeom prst="ellipse">
                <a:avLst/>
              </a:prstGeom>
              <a:solidFill>
                <a:srgbClr val="9CCD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FAF8FBD-EF69-4169-9645-73D79A28B7EE}"/>
                      </a:ext>
                    </a:extLst>
                  </p:cNvPr>
                  <p:cNvSpPr txBox="1"/>
                  <p:nvPr/>
                </p:nvSpPr>
                <p:spPr>
                  <a:xfrm>
                    <a:off x="10223016" y="3663218"/>
                    <a:ext cx="45102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m:rPr>
                                  <m:sty m:val="p"/>
                                </m:rPr>
                                <a:rPr lang="en-US" b="0" i="0" smtClean="0">
                                  <a:latin typeface="Cambria Math" panose="02040503050406030204" pitchFamily="18" charset="0"/>
                                </a:rPr>
                                <m:t>t</m:t>
                              </m:r>
                            </m:sub>
                          </m:sSub>
                        </m:oMath>
                      </m:oMathPara>
                    </a14:m>
                    <a:endParaRPr lang="en-US"/>
                  </a:p>
                </p:txBody>
              </p:sp>
            </mc:Choice>
            <mc:Fallback xmlns="">
              <p:sp>
                <p:nvSpPr>
                  <p:cNvPr id="34" name="TextBox 33">
                    <a:extLst>
                      <a:ext uri="{FF2B5EF4-FFF2-40B4-BE49-F238E27FC236}">
                        <a16:creationId xmlns:a16="http://schemas.microsoft.com/office/drawing/2014/main" id="{4FAF8FBD-EF69-4169-9645-73D79A28B7EE}"/>
                      </a:ext>
                    </a:extLst>
                  </p:cNvPr>
                  <p:cNvSpPr txBox="1">
                    <a:spLocks noRot="1" noChangeAspect="1" noMove="1" noResize="1" noEditPoints="1" noAdjustHandles="1" noChangeArrowheads="1" noChangeShapeType="1" noTextEdit="1"/>
                  </p:cNvSpPr>
                  <p:nvPr/>
                </p:nvSpPr>
                <p:spPr>
                  <a:xfrm>
                    <a:off x="10223016" y="3663218"/>
                    <a:ext cx="451021" cy="369332"/>
                  </a:xfrm>
                  <a:prstGeom prst="rect">
                    <a:avLst/>
                  </a:prstGeom>
                  <a:blipFill>
                    <a:blip r:embed="rId6"/>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8719288A-0E62-4E9C-8A44-51B5F9BFDCB4}"/>
                </a:ext>
              </a:extLst>
            </p:cNvPr>
            <p:cNvGrpSpPr/>
            <p:nvPr/>
          </p:nvGrpSpPr>
          <p:grpSpPr>
            <a:xfrm>
              <a:off x="8376211" y="4457691"/>
              <a:ext cx="502061" cy="347472"/>
              <a:chOff x="10184916" y="3694449"/>
              <a:chExt cx="502061" cy="347472"/>
            </a:xfrm>
          </p:grpSpPr>
          <p:sp>
            <p:nvSpPr>
              <p:cNvPr id="31" name="Oval 30">
                <a:extLst>
                  <a:ext uri="{FF2B5EF4-FFF2-40B4-BE49-F238E27FC236}">
                    <a16:creationId xmlns:a16="http://schemas.microsoft.com/office/drawing/2014/main" id="{8C5408D7-4751-4400-8683-F3E9930419D4}"/>
                  </a:ext>
                </a:extLst>
              </p:cNvPr>
              <p:cNvSpPr>
                <a:spLocks noChangeAspect="1"/>
              </p:cNvSpPr>
              <p:nvPr/>
            </p:nvSpPr>
            <p:spPr>
              <a:xfrm>
                <a:off x="10254615" y="3694449"/>
                <a:ext cx="347472" cy="347472"/>
              </a:xfrm>
              <a:prstGeom prst="ellipse">
                <a:avLst/>
              </a:prstGeom>
              <a:solidFill>
                <a:srgbClr val="DEACE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91E331D3-FE84-46DD-BD0C-29719BFBD62F}"/>
                      </a:ext>
                    </a:extLst>
                  </p:cNvPr>
                  <p:cNvSpPr txBox="1"/>
                  <p:nvPr/>
                </p:nvSpPr>
                <p:spPr>
                  <a:xfrm>
                    <a:off x="10184916" y="3720368"/>
                    <a:ext cx="502061"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m:rPr>
                                  <m:sty m:val="p"/>
                                </m:rPr>
                                <a:rPr lang="en-US" sz="1200" b="0" i="0" smtClean="0">
                                  <a:latin typeface="Cambria Math" panose="02040503050406030204" pitchFamily="18" charset="0"/>
                                </a:rPr>
                                <m:t>h</m:t>
                              </m:r>
                            </m:e>
                            <m:sub>
                              <m:r>
                                <m:rPr>
                                  <m:sty m:val="p"/>
                                </m:rPr>
                                <a:rPr lang="en-US" sz="1200" b="0" i="0" smtClean="0">
                                  <a:latin typeface="Cambria Math" panose="02040503050406030204" pitchFamily="18" charset="0"/>
                                </a:rPr>
                                <m:t>t</m:t>
                              </m:r>
                              <m:r>
                                <a:rPr lang="en-US" sz="1200" b="0" i="0" smtClean="0">
                                  <a:latin typeface="Cambria Math" panose="02040503050406030204" pitchFamily="18" charset="0"/>
                                </a:rPr>
                                <m:t>−1</m:t>
                              </m:r>
                            </m:sub>
                          </m:sSub>
                        </m:oMath>
                      </m:oMathPara>
                    </a14:m>
                    <a:endParaRPr lang="en-US" sz="1200"/>
                  </a:p>
                </p:txBody>
              </p:sp>
            </mc:Choice>
            <mc:Fallback xmlns="">
              <p:sp>
                <p:nvSpPr>
                  <p:cNvPr id="32" name="TextBox 31">
                    <a:extLst>
                      <a:ext uri="{FF2B5EF4-FFF2-40B4-BE49-F238E27FC236}">
                        <a16:creationId xmlns:a16="http://schemas.microsoft.com/office/drawing/2014/main" id="{91E331D3-FE84-46DD-BD0C-29719BFBD62F}"/>
                      </a:ext>
                    </a:extLst>
                  </p:cNvPr>
                  <p:cNvSpPr txBox="1">
                    <a:spLocks noRot="1" noChangeAspect="1" noMove="1" noResize="1" noEditPoints="1" noAdjustHandles="1" noChangeArrowheads="1" noChangeShapeType="1" noTextEdit="1"/>
                  </p:cNvSpPr>
                  <p:nvPr/>
                </p:nvSpPr>
                <p:spPr>
                  <a:xfrm>
                    <a:off x="10184916" y="3720368"/>
                    <a:ext cx="502061" cy="276999"/>
                  </a:xfrm>
                  <a:prstGeom prst="rect">
                    <a:avLst/>
                  </a:prstGeom>
                  <a:blipFill>
                    <a:blip r:embed="rId7"/>
                    <a:stretch>
                      <a:fillRect/>
                    </a:stretch>
                  </a:blipFill>
                </p:spPr>
                <p:txBody>
                  <a:bodyPr/>
                  <a:lstStyle/>
                  <a:p>
                    <a:r>
                      <a:rPr lang="en-US">
                        <a:noFill/>
                      </a:rPr>
                      <a:t> </a:t>
                    </a:r>
                  </a:p>
                </p:txBody>
              </p:sp>
            </mc:Fallback>
          </mc:AlternateContent>
        </p:grpSp>
        <p:grpSp>
          <p:nvGrpSpPr>
            <p:cNvPr id="28" name="Group 27">
              <a:extLst>
                <a:ext uri="{FF2B5EF4-FFF2-40B4-BE49-F238E27FC236}">
                  <a16:creationId xmlns:a16="http://schemas.microsoft.com/office/drawing/2014/main" id="{E1724FA7-A6D6-4B15-91C2-50BF65B06E2C}"/>
                </a:ext>
              </a:extLst>
            </p:cNvPr>
            <p:cNvGrpSpPr/>
            <p:nvPr/>
          </p:nvGrpSpPr>
          <p:grpSpPr>
            <a:xfrm>
              <a:off x="10786505" y="4426460"/>
              <a:ext cx="439479" cy="378703"/>
              <a:chOff x="10223016" y="3663218"/>
              <a:chExt cx="439479" cy="378703"/>
            </a:xfrm>
          </p:grpSpPr>
          <p:sp>
            <p:nvSpPr>
              <p:cNvPr id="29" name="Oval 28">
                <a:extLst>
                  <a:ext uri="{FF2B5EF4-FFF2-40B4-BE49-F238E27FC236}">
                    <a16:creationId xmlns:a16="http://schemas.microsoft.com/office/drawing/2014/main" id="{EF499B89-B84B-422A-9B6A-23429476B575}"/>
                  </a:ext>
                </a:extLst>
              </p:cNvPr>
              <p:cNvSpPr>
                <a:spLocks noChangeAspect="1"/>
              </p:cNvSpPr>
              <p:nvPr/>
            </p:nvSpPr>
            <p:spPr>
              <a:xfrm>
                <a:off x="10254615" y="3694449"/>
                <a:ext cx="347472" cy="347472"/>
              </a:xfrm>
              <a:prstGeom prst="ellipse">
                <a:avLst/>
              </a:prstGeom>
              <a:solidFill>
                <a:srgbClr val="DEACE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468A323-46C5-45B3-8ABE-DA510C1EFFE0}"/>
                      </a:ext>
                    </a:extLst>
                  </p:cNvPr>
                  <p:cNvSpPr txBox="1"/>
                  <p:nvPr/>
                </p:nvSpPr>
                <p:spPr>
                  <a:xfrm>
                    <a:off x="10223016" y="3663218"/>
                    <a:ext cx="4394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m:rPr>
                                  <m:sty m:val="p"/>
                                </m:rPr>
                                <a:rPr lang="en-US" b="0" i="0" smtClean="0">
                                  <a:latin typeface="Cambria Math" panose="02040503050406030204" pitchFamily="18" charset="0"/>
                                </a:rPr>
                                <m:t>t</m:t>
                              </m:r>
                            </m:sub>
                          </m:sSub>
                        </m:oMath>
                      </m:oMathPara>
                    </a14:m>
                    <a:endParaRPr lang="en-US"/>
                  </a:p>
                </p:txBody>
              </p:sp>
            </mc:Choice>
            <mc:Fallback xmlns="">
              <p:sp>
                <p:nvSpPr>
                  <p:cNvPr id="30" name="TextBox 29">
                    <a:extLst>
                      <a:ext uri="{FF2B5EF4-FFF2-40B4-BE49-F238E27FC236}">
                        <a16:creationId xmlns:a16="http://schemas.microsoft.com/office/drawing/2014/main" id="{D468A323-46C5-45B3-8ABE-DA510C1EFFE0}"/>
                      </a:ext>
                    </a:extLst>
                  </p:cNvPr>
                  <p:cNvSpPr txBox="1">
                    <a:spLocks noRot="1" noChangeAspect="1" noMove="1" noResize="1" noEditPoints="1" noAdjustHandles="1" noChangeArrowheads="1" noChangeShapeType="1" noTextEdit="1"/>
                  </p:cNvSpPr>
                  <p:nvPr/>
                </p:nvSpPr>
                <p:spPr>
                  <a:xfrm>
                    <a:off x="10223016" y="3663218"/>
                    <a:ext cx="439479" cy="369332"/>
                  </a:xfrm>
                  <a:prstGeom prst="rect">
                    <a:avLst/>
                  </a:prstGeom>
                  <a:blipFill>
                    <a:blip r:embed="rId8"/>
                    <a:stretch>
                      <a:fillRect/>
                    </a:stretch>
                  </a:blipFill>
                </p:spPr>
                <p:txBody>
                  <a:bodyPr/>
                  <a:lstStyle/>
                  <a:p>
                    <a:r>
                      <a:rPr lang="en-US">
                        <a:noFill/>
                      </a:rPr>
                      <a:t> </a:t>
                    </a:r>
                  </a:p>
                </p:txBody>
              </p:sp>
            </mc:Fallback>
          </mc:AlternateContent>
        </p:grpSp>
      </p:grpSp>
      <p:grpSp>
        <p:nvGrpSpPr>
          <p:cNvPr id="43" name="Group 42">
            <a:extLst>
              <a:ext uri="{FF2B5EF4-FFF2-40B4-BE49-F238E27FC236}">
                <a16:creationId xmlns:a16="http://schemas.microsoft.com/office/drawing/2014/main" id="{21C4FEA3-54F1-4016-A10B-B09A3D4D7FD5}"/>
              </a:ext>
            </a:extLst>
          </p:cNvPr>
          <p:cNvGrpSpPr/>
          <p:nvPr/>
        </p:nvGrpSpPr>
        <p:grpSpPr>
          <a:xfrm>
            <a:off x="3832251" y="2780728"/>
            <a:ext cx="5484752" cy="752494"/>
            <a:chOff x="3832251" y="2572009"/>
            <a:chExt cx="5484752" cy="752494"/>
          </a:xfrm>
        </p:grpSpPr>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8F3BF2E8-95D2-4826-8E36-629046FA3177}"/>
                    </a:ext>
                  </a:extLst>
                </p:cNvPr>
                <p:cNvSpPr txBox="1"/>
                <p:nvPr/>
              </p:nvSpPr>
              <p:spPr>
                <a:xfrm>
                  <a:off x="3900487" y="2572009"/>
                  <a:ext cx="4391025" cy="430887"/>
                </a:xfrm>
                <a:prstGeom prst="rect">
                  <a:avLst/>
                </a:prstGeom>
                <a:noFill/>
              </p:spPr>
              <p:txBody>
                <a:bodyPr wrap="square">
                  <a:spAutoFit/>
                </a:bodyPr>
                <a:lstStyle/>
                <a:p>
                  <a:pPr marL="228600" marR="0" indent="228600" algn="ctr">
                    <a:lnSpc>
                      <a:spcPct val="110000"/>
                    </a:lnSpc>
                    <a:spcBef>
                      <a:spcPts val="0"/>
                    </a:spcBef>
                    <a:spcAft>
                      <a:spcPts val="0"/>
                    </a:spcAft>
                  </a:pPr>
                  <a14:m>
                    <m:oMathPara xmlns:m="http://schemas.openxmlformats.org/officeDocument/2006/math">
                      <m:oMathParaPr>
                        <m:jc m:val="center"/>
                      </m:oMathParaPr>
                      <m:oMath xmlns:m="http://schemas.openxmlformats.org/officeDocument/2006/math">
                        <m:sSub>
                          <m:sSubPr>
                            <m:ctrlPr>
                              <a:rPr lang="en-US" sz="2000" i="1" smtClean="0">
                                <a:solidFill>
                                  <a:srgbClr val="002060"/>
                                </a:solidFill>
                                <a:latin typeface="Cambria Math" panose="02040503050406030204" pitchFamily="18" charset="0"/>
                              </a:rPr>
                            </m:ctrlPr>
                          </m:sSubPr>
                          <m:e>
                            <m:r>
                              <a:rPr lang="en-US" sz="2000">
                                <a:solidFill>
                                  <a:srgbClr val="002060"/>
                                </a:solidFill>
                                <a:latin typeface="Cambria Math" panose="02040503050406030204" pitchFamily="18" charset="0"/>
                              </a:rPr>
                              <m:t>h</m:t>
                            </m:r>
                          </m:e>
                          <m:sub>
                            <m:r>
                              <a:rPr lang="en-US" sz="2000">
                                <a:solidFill>
                                  <a:srgbClr val="002060"/>
                                </a:solidFill>
                                <a:latin typeface="Cambria Math" panose="02040503050406030204" pitchFamily="18" charset="0"/>
                              </a:rPr>
                              <m:t>𝑡</m:t>
                            </m:r>
                          </m:sub>
                        </m:sSub>
                        <m:r>
                          <a:rPr lang="en-US" sz="2000">
                            <a:solidFill>
                              <a:srgbClr val="002060"/>
                            </a:solidFill>
                            <a:latin typeface="Cambria Math" panose="02040503050406030204" pitchFamily="18" charset="0"/>
                          </a:rPr>
                          <m:t>=</m:t>
                        </m:r>
                        <m:func>
                          <m:funcPr>
                            <m:ctrlPr>
                              <a:rPr lang="en-US" sz="2000" i="1">
                                <a:solidFill>
                                  <a:srgbClr val="002060"/>
                                </a:solidFill>
                                <a:latin typeface="Cambria Math" panose="02040503050406030204" pitchFamily="18" charset="0"/>
                              </a:rPr>
                            </m:ctrlPr>
                          </m:funcPr>
                          <m:fName>
                            <m:r>
                              <m:rPr>
                                <m:sty m:val="p"/>
                              </m:rPr>
                              <a:rPr lang="en-US" sz="2000">
                                <a:solidFill>
                                  <a:srgbClr val="002060"/>
                                </a:solidFill>
                                <a:latin typeface="Cambria Math" panose="02040503050406030204" pitchFamily="18" charset="0"/>
                              </a:rPr>
                              <m:t>tanh</m:t>
                            </m:r>
                          </m:fName>
                          <m:e>
                            <m:d>
                              <m:dPr>
                                <m:ctrlPr>
                                  <a:rPr lang="en-US" sz="2000" i="1">
                                    <a:solidFill>
                                      <a:srgbClr val="002060"/>
                                    </a:solidFill>
                                    <a:latin typeface="Cambria Math" panose="02040503050406030204" pitchFamily="18" charset="0"/>
                                  </a:rPr>
                                </m:ctrlPr>
                              </m:dPr>
                              <m:e>
                                <m:r>
                                  <a:rPr lang="en-US" sz="2000">
                                    <a:solidFill>
                                      <a:srgbClr val="002060"/>
                                    </a:solidFill>
                                    <a:latin typeface="Cambria Math" panose="02040503050406030204" pitchFamily="18" charset="0"/>
                                  </a:rPr>
                                  <m:t>𝑈</m:t>
                                </m:r>
                                <m:sSub>
                                  <m:sSubPr>
                                    <m:ctrlPr>
                                      <a:rPr lang="en-US" sz="2000" i="1">
                                        <a:solidFill>
                                          <a:srgbClr val="002060"/>
                                        </a:solidFill>
                                        <a:latin typeface="Cambria Math" panose="02040503050406030204" pitchFamily="18" charset="0"/>
                                      </a:rPr>
                                    </m:ctrlPr>
                                  </m:sSubPr>
                                  <m:e>
                                    <m:r>
                                      <a:rPr lang="en-US" sz="2000">
                                        <a:solidFill>
                                          <a:srgbClr val="002060"/>
                                        </a:solidFill>
                                        <a:latin typeface="Cambria Math" panose="02040503050406030204" pitchFamily="18" charset="0"/>
                                      </a:rPr>
                                      <m:t>𝑥</m:t>
                                    </m:r>
                                  </m:e>
                                  <m:sub>
                                    <m:r>
                                      <a:rPr lang="en-US" sz="2000">
                                        <a:solidFill>
                                          <a:srgbClr val="002060"/>
                                        </a:solidFill>
                                        <a:latin typeface="Cambria Math" panose="02040503050406030204" pitchFamily="18" charset="0"/>
                                      </a:rPr>
                                      <m:t>𝑡</m:t>
                                    </m:r>
                                  </m:sub>
                                </m:sSub>
                                <m:r>
                                  <a:rPr lang="en-US" sz="2000">
                                    <a:solidFill>
                                      <a:srgbClr val="002060"/>
                                    </a:solidFill>
                                    <a:latin typeface="Cambria Math" panose="02040503050406030204" pitchFamily="18" charset="0"/>
                                  </a:rPr>
                                  <m:t>+</m:t>
                                </m:r>
                                <m:r>
                                  <a:rPr lang="en-US" sz="2000">
                                    <a:solidFill>
                                      <a:srgbClr val="002060"/>
                                    </a:solidFill>
                                    <a:latin typeface="Cambria Math" panose="02040503050406030204" pitchFamily="18" charset="0"/>
                                  </a:rPr>
                                  <m:t>𝑊</m:t>
                                </m:r>
                                <m:sSub>
                                  <m:sSubPr>
                                    <m:ctrlPr>
                                      <a:rPr lang="en-US" sz="2000" i="1">
                                        <a:solidFill>
                                          <a:srgbClr val="002060"/>
                                        </a:solidFill>
                                        <a:latin typeface="Cambria Math" panose="02040503050406030204" pitchFamily="18" charset="0"/>
                                      </a:rPr>
                                    </m:ctrlPr>
                                  </m:sSubPr>
                                  <m:e>
                                    <m:r>
                                      <a:rPr lang="en-US" sz="2000">
                                        <a:solidFill>
                                          <a:srgbClr val="002060"/>
                                        </a:solidFill>
                                        <a:latin typeface="Cambria Math" panose="02040503050406030204" pitchFamily="18" charset="0"/>
                                      </a:rPr>
                                      <m:t>h</m:t>
                                    </m:r>
                                  </m:e>
                                  <m:sub>
                                    <m:r>
                                      <a:rPr lang="en-US" sz="2000">
                                        <a:solidFill>
                                          <a:srgbClr val="002060"/>
                                        </a:solidFill>
                                        <a:latin typeface="Cambria Math" panose="02040503050406030204" pitchFamily="18" charset="0"/>
                                      </a:rPr>
                                      <m:t>𝑡</m:t>
                                    </m:r>
                                    <m:r>
                                      <a:rPr lang="en-US" sz="2000">
                                        <a:solidFill>
                                          <a:srgbClr val="002060"/>
                                        </a:solidFill>
                                        <a:latin typeface="Cambria Math" panose="02040503050406030204" pitchFamily="18" charset="0"/>
                                      </a:rPr>
                                      <m:t>−1</m:t>
                                    </m:r>
                                  </m:sub>
                                </m:sSub>
                                <m:r>
                                  <a:rPr lang="en-US" sz="2000">
                                    <a:solidFill>
                                      <a:srgbClr val="002060"/>
                                    </a:solidFill>
                                    <a:latin typeface="Cambria Math" panose="02040503050406030204" pitchFamily="18" charset="0"/>
                                  </a:rPr>
                                  <m:t>+</m:t>
                                </m:r>
                                <m:r>
                                  <a:rPr lang="en-US" sz="2000">
                                    <a:solidFill>
                                      <a:srgbClr val="002060"/>
                                    </a:solidFill>
                                    <a:latin typeface="Cambria Math" panose="02040503050406030204" pitchFamily="18" charset="0"/>
                                  </a:rPr>
                                  <m:t>𝑏</m:t>
                                </m:r>
                              </m:e>
                            </m:d>
                          </m:e>
                        </m:func>
                      </m:oMath>
                    </m:oMathPara>
                  </a14:m>
                  <a:endParaRPr lang="en-US" sz="2000" dirty="0">
                    <a:latin typeface="Montserrat Medium" panose="00000600000000000000" pitchFamily="2" charset="0"/>
                  </a:endParaRPr>
                </a:p>
              </p:txBody>
            </p:sp>
          </mc:Choice>
          <mc:Fallback xmlns="">
            <p:sp>
              <p:nvSpPr>
                <p:cNvPr id="44" name="TextBox 43">
                  <a:extLst>
                    <a:ext uri="{FF2B5EF4-FFF2-40B4-BE49-F238E27FC236}">
                      <a16:creationId xmlns:a16="http://schemas.microsoft.com/office/drawing/2014/main" id="{8F3BF2E8-95D2-4826-8E36-629046FA3177}"/>
                    </a:ext>
                  </a:extLst>
                </p:cNvPr>
                <p:cNvSpPr txBox="1">
                  <a:spLocks noRot="1" noChangeAspect="1" noMove="1" noResize="1" noEditPoints="1" noAdjustHandles="1" noChangeArrowheads="1" noChangeShapeType="1" noTextEdit="1"/>
                </p:cNvSpPr>
                <p:nvPr/>
              </p:nvSpPr>
              <p:spPr>
                <a:xfrm>
                  <a:off x="3900487" y="2572009"/>
                  <a:ext cx="4391025" cy="430887"/>
                </a:xfrm>
                <a:prstGeom prst="rect">
                  <a:avLst/>
                </a:prstGeom>
                <a:blipFill>
                  <a:blip r:embed="rId9"/>
                  <a:stretch>
                    <a:fillRect/>
                  </a:stretch>
                </a:blipFill>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AF2CCA97-4DBC-430E-ACF1-17080B21EE9A}"/>
                </a:ext>
              </a:extLst>
            </p:cNvPr>
            <p:cNvGrpSpPr/>
            <p:nvPr/>
          </p:nvGrpSpPr>
          <p:grpSpPr>
            <a:xfrm>
              <a:off x="3832251" y="2945800"/>
              <a:ext cx="434670" cy="378703"/>
              <a:chOff x="10213491" y="3663218"/>
              <a:chExt cx="434670" cy="378703"/>
            </a:xfrm>
          </p:grpSpPr>
          <p:sp>
            <p:nvSpPr>
              <p:cNvPr id="50" name="Oval 49">
                <a:extLst>
                  <a:ext uri="{FF2B5EF4-FFF2-40B4-BE49-F238E27FC236}">
                    <a16:creationId xmlns:a16="http://schemas.microsoft.com/office/drawing/2014/main" id="{42656BE5-14CB-4BA1-A67F-AEE1239DB672}"/>
                  </a:ext>
                </a:extLst>
              </p:cNvPr>
              <p:cNvSpPr>
                <a:spLocks noChangeAspect="1"/>
              </p:cNvSpPr>
              <p:nvPr/>
            </p:nvSpPr>
            <p:spPr>
              <a:xfrm>
                <a:off x="10254615" y="3694449"/>
                <a:ext cx="347472" cy="347472"/>
              </a:xfrm>
              <a:prstGeom prst="ellipse">
                <a:avLst/>
              </a:prstGeom>
              <a:solidFill>
                <a:srgbClr val="EFE99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DB40C12-BBF6-4E8E-A8C6-FA8B54B7A699}"/>
                      </a:ext>
                    </a:extLst>
                  </p:cNvPr>
                  <p:cNvSpPr txBox="1"/>
                  <p:nvPr/>
                </p:nvSpPr>
                <p:spPr>
                  <a:xfrm>
                    <a:off x="10213491" y="3663218"/>
                    <a:ext cx="43467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o</m:t>
                              </m:r>
                            </m:e>
                            <m:sub>
                              <m:r>
                                <m:rPr>
                                  <m:sty m:val="p"/>
                                </m:rPr>
                                <a:rPr lang="en-US" b="0" i="0" smtClean="0">
                                  <a:latin typeface="Cambria Math" panose="02040503050406030204" pitchFamily="18" charset="0"/>
                                </a:rPr>
                                <m:t>t</m:t>
                              </m:r>
                            </m:sub>
                          </m:sSub>
                        </m:oMath>
                      </m:oMathPara>
                    </a14:m>
                    <a:endParaRPr lang="en-US"/>
                  </a:p>
                </p:txBody>
              </p:sp>
            </mc:Choice>
            <mc:Fallback xmlns="">
              <p:sp>
                <p:nvSpPr>
                  <p:cNvPr id="51" name="TextBox 50">
                    <a:extLst>
                      <a:ext uri="{FF2B5EF4-FFF2-40B4-BE49-F238E27FC236}">
                        <a16:creationId xmlns:a16="http://schemas.microsoft.com/office/drawing/2014/main" id="{FDB40C12-BBF6-4E8E-A8C6-FA8B54B7A699}"/>
                      </a:ext>
                    </a:extLst>
                  </p:cNvPr>
                  <p:cNvSpPr txBox="1">
                    <a:spLocks noRot="1" noChangeAspect="1" noMove="1" noResize="1" noEditPoints="1" noAdjustHandles="1" noChangeArrowheads="1" noChangeShapeType="1" noTextEdit="1"/>
                  </p:cNvSpPr>
                  <p:nvPr/>
                </p:nvSpPr>
                <p:spPr>
                  <a:xfrm>
                    <a:off x="10213491" y="3663218"/>
                    <a:ext cx="434670" cy="369332"/>
                  </a:xfrm>
                  <a:prstGeom prst="rect">
                    <a:avLst/>
                  </a:prstGeom>
                  <a:blipFill>
                    <a:blip r:embed="rId10"/>
                    <a:stretch>
                      <a:fillRect/>
                    </a:stretch>
                  </a:blipFill>
                </p:spPr>
                <p:txBody>
                  <a:bodyPr/>
                  <a:lstStyle/>
                  <a:p>
                    <a:r>
                      <a:rPr lang="en-US">
                        <a:noFill/>
                      </a:rPr>
                      <a:t> </a:t>
                    </a:r>
                  </a:p>
                </p:txBody>
              </p:sp>
            </mc:Fallback>
          </mc:AlternateContent>
        </p:grpSp>
        <p:grpSp>
          <p:nvGrpSpPr>
            <p:cNvPr id="46" name="Group 45">
              <a:extLst>
                <a:ext uri="{FF2B5EF4-FFF2-40B4-BE49-F238E27FC236}">
                  <a16:creationId xmlns:a16="http://schemas.microsoft.com/office/drawing/2014/main" id="{864877DC-97A1-4D0F-9CF8-49B8B5AB097D}"/>
                </a:ext>
              </a:extLst>
            </p:cNvPr>
            <p:cNvGrpSpPr/>
            <p:nvPr/>
          </p:nvGrpSpPr>
          <p:grpSpPr>
            <a:xfrm>
              <a:off x="3844273" y="2585657"/>
              <a:ext cx="439479" cy="378703"/>
              <a:chOff x="10223016" y="3663218"/>
              <a:chExt cx="439479" cy="378703"/>
            </a:xfrm>
          </p:grpSpPr>
          <p:sp>
            <p:nvSpPr>
              <p:cNvPr id="48" name="Oval 47">
                <a:extLst>
                  <a:ext uri="{FF2B5EF4-FFF2-40B4-BE49-F238E27FC236}">
                    <a16:creationId xmlns:a16="http://schemas.microsoft.com/office/drawing/2014/main" id="{27BA1A63-D026-45FE-A6BC-9A8E4ACD3075}"/>
                  </a:ext>
                </a:extLst>
              </p:cNvPr>
              <p:cNvSpPr>
                <a:spLocks noChangeAspect="1"/>
              </p:cNvSpPr>
              <p:nvPr/>
            </p:nvSpPr>
            <p:spPr>
              <a:xfrm>
                <a:off x="10254615" y="3694449"/>
                <a:ext cx="347472" cy="347472"/>
              </a:xfrm>
              <a:prstGeom prst="ellipse">
                <a:avLst/>
              </a:prstGeom>
              <a:solidFill>
                <a:srgbClr val="DEACE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EE7D4132-428E-491F-B018-38A81CE39754}"/>
                      </a:ext>
                    </a:extLst>
                  </p:cNvPr>
                  <p:cNvSpPr txBox="1"/>
                  <p:nvPr/>
                </p:nvSpPr>
                <p:spPr>
                  <a:xfrm>
                    <a:off x="10223016" y="3663218"/>
                    <a:ext cx="4394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m:rPr>
                                  <m:sty m:val="p"/>
                                </m:rPr>
                                <a:rPr lang="en-US" b="0" i="0" smtClean="0">
                                  <a:latin typeface="Cambria Math" panose="02040503050406030204" pitchFamily="18" charset="0"/>
                                </a:rPr>
                                <m:t>t</m:t>
                              </m:r>
                            </m:sub>
                          </m:sSub>
                        </m:oMath>
                      </m:oMathPara>
                    </a14:m>
                    <a:endParaRPr lang="en-US"/>
                  </a:p>
                </p:txBody>
              </p:sp>
            </mc:Choice>
            <mc:Fallback xmlns="">
              <p:sp>
                <p:nvSpPr>
                  <p:cNvPr id="49" name="TextBox 48">
                    <a:extLst>
                      <a:ext uri="{FF2B5EF4-FFF2-40B4-BE49-F238E27FC236}">
                        <a16:creationId xmlns:a16="http://schemas.microsoft.com/office/drawing/2014/main" id="{EE7D4132-428E-491F-B018-38A81CE39754}"/>
                      </a:ext>
                    </a:extLst>
                  </p:cNvPr>
                  <p:cNvSpPr txBox="1">
                    <a:spLocks noRot="1" noChangeAspect="1" noMove="1" noResize="1" noEditPoints="1" noAdjustHandles="1" noChangeArrowheads="1" noChangeShapeType="1" noTextEdit="1"/>
                  </p:cNvSpPr>
                  <p:nvPr/>
                </p:nvSpPr>
                <p:spPr>
                  <a:xfrm>
                    <a:off x="10223016" y="3663218"/>
                    <a:ext cx="439479" cy="369332"/>
                  </a:xfrm>
                  <a:prstGeom prst="rect">
                    <a:avLst/>
                  </a:prstGeom>
                  <a:blipFill>
                    <a:blip r:embed="rId11"/>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C4656E4D-9830-4E85-BB0A-953FBE473D90}"/>
                    </a:ext>
                  </a:extLst>
                </p:cNvPr>
                <p:cNvSpPr txBox="1"/>
                <p:nvPr/>
              </p:nvSpPr>
              <p:spPr>
                <a:xfrm>
                  <a:off x="4513059" y="2946514"/>
                  <a:ext cx="4803944" cy="369332"/>
                </a:xfrm>
                <a:prstGeom prst="rect">
                  <a:avLst/>
                </a:prstGeom>
                <a:noFill/>
              </p:spPr>
              <p:txBody>
                <a:bodyPr wrap="none" rtlCol="0">
                  <a:spAutoFit/>
                </a:bodyPr>
                <a:lstStyle/>
                <a:p>
                  <a14:m>
                    <m:oMath xmlns:m="http://schemas.openxmlformats.org/officeDocument/2006/math">
                      <m:sSub>
                        <m:sSubPr>
                          <m:ctrlPr>
                            <a:rPr lang="en-US" sz="1800" i="1" smtClean="0">
                              <a:solidFill>
                                <a:srgbClr val="002060"/>
                              </a:solidFill>
                              <a:latin typeface="Cambria Math" panose="02040503050406030204" pitchFamily="18" charset="0"/>
                            </a:rPr>
                          </m:ctrlPr>
                        </m:sSubPr>
                        <m:e>
                          <m:r>
                            <m:rPr>
                              <m:sty m:val="p"/>
                            </m:rPr>
                            <a:rPr lang="en-US" sz="1800" b="0" i="0" smtClean="0">
                              <a:solidFill>
                                <a:srgbClr val="002060"/>
                              </a:solidFill>
                              <a:latin typeface="Cambria Math" panose="02040503050406030204" pitchFamily="18" charset="0"/>
                            </a:rPr>
                            <m:t>o</m:t>
                          </m:r>
                        </m:e>
                        <m:sub>
                          <m:r>
                            <a:rPr lang="en-US" sz="1800">
                              <a:solidFill>
                                <a:srgbClr val="002060"/>
                              </a:solidFill>
                              <a:latin typeface="Cambria Math" panose="02040503050406030204" pitchFamily="18" charset="0"/>
                            </a:rPr>
                            <m:t>𝑡</m:t>
                          </m:r>
                        </m:sub>
                      </m:sSub>
                      <m:r>
                        <a:rPr lang="en-US" sz="1800">
                          <a:solidFill>
                            <a:srgbClr val="002060"/>
                          </a:solidFill>
                          <a:latin typeface="Cambria Math" panose="02040503050406030204" pitchFamily="18" charset="0"/>
                        </a:rPr>
                        <m:t>=</m:t>
                      </m:r>
                      <m:r>
                        <a:rPr lang="en-US" sz="1800">
                          <a:solidFill>
                            <a:srgbClr val="002060"/>
                          </a:solidFill>
                          <a:latin typeface="Cambria Math" panose="02040503050406030204" pitchFamily="18" charset="0"/>
                        </a:rPr>
                        <m:t>𝑉</m:t>
                      </m:r>
                      <m:sSub>
                        <m:sSubPr>
                          <m:ctrlPr>
                            <a:rPr lang="en-US" sz="1800" i="1">
                              <a:solidFill>
                                <a:srgbClr val="002060"/>
                              </a:solidFill>
                              <a:latin typeface="Cambria Math" panose="02040503050406030204" pitchFamily="18" charset="0"/>
                            </a:rPr>
                          </m:ctrlPr>
                        </m:sSubPr>
                        <m:e>
                          <m:r>
                            <a:rPr lang="en-US" sz="1800">
                              <a:solidFill>
                                <a:srgbClr val="002060"/>
                              </a:solidFill>
                              <a:latin typeface="Cambria Math" panose="02040503050406030204" pitchFamily="18" charset="0"/>
                            </a:rPr>
                            <m:t>h</m:t>
                          </m:r>
                        </m:e>
                        <m:sub>
                          <m:r>
                            <a:rPr lang="en-US" sz="1800">
                              <a:solidFill>
                                <a:srgbClr val="002060"/>
                              </a:solidFill>
                              <a:latin typeface="Cambria Math" panose="02040503050406030204" pitchFamily="18" charset="0"/>
                            </a:rPr>
                            <m:t>𝑡</m:t>
                          </m:r>
                        </m:sub>
                      </m:sSub>
                      <m:r>
                        <a:rPr lang="en-US" sz="1800">
                          <a:solidFill>
                            <a:srgbClr val="002060"/>
                          </a:solidFill>
                          <a:latin typeface="Cambria Math" panose="02040503050406030204" pitchFamily="18" charset="0"/>
                        </a:rPr>
                        <m:t>+</m:t>
                      </m:r>
                      <m:r>
                        <a:rPr lang="en-US" sz="1800">
                          <a:solidFill>
                            <a:srgbClr val="002060"/>
                          </a:solidFill>
                          <a:latin typeface="Cambria Math" panose="02040503050406030204" pitchFamily="18" charset="0"/>
                        </a:rPr>
                        <m:t>𝑐</m:t>
                      </m:r>
                    </m:oMath>
                  </a14:m>
                  <a:r>
                    <a:rPr lang="en-US" sz="1800" dirty="0">
                      <a:latin typeface="Montserrat Medium" panose="00000600000000000000" pitchFamily="2" charset="0"/>
                    </a:rPr>
                    <a:t>     </a:t>
                  </a:r>
                  <a:r>
                    <a:rPr lang="en-US" sz="1800" dirty="0">
                      <a:solidFill>
                        <a:schemeClr val="accent6">
                          <a:lumMod val="75000"/>
                        </a:schemeClr>
                      </a:solidFill>
                      <a:latin typeface="Montserrat Medium" panose="00000600000000000000" pitchFamily="2" charset="0"/>
                    </a:rPr>
                    <a:t>// (The output of the RNN)</a:t>
                  </a:r>
                </a:p>
              </p:txBody>
            </p:sp>
          </mc:Choice>
          <mc:Fallback xmlns="">
            <p:sp>
              <p:nvSpPr>
                <p:cNvPr id="47" name="TextBox 46">
                  <a:extLst>
                    <a:ext uri="{FF2B5EF4-FFF2-40B4-BE49-F238E27FC236}">
                      <a16:creationId xmlns:a16="http://schemas.microsoft.com/office/drawing/2014/main" id="{C4656E4D-9830-4E85-BB0A-953FBE473D90}"/>
                    </a:ext>
                  </a:extLst>
                </p:cNvPr>
                <p:cNvSpPr txBox="1">
                  <a:spLocks noRot="1" noChangeAspect="1" noMove="1" noResize="1" noEditPoints="1" noAdjustHandles="1" noChangeArrowheads="1" noChangeShapeType="1" noTextEdit="1"/>
                </p:cNvSpPr>
                <p:nvPr/>
              </p:nvSpPr>
              <p:spPr>
                <a:xfrm>
                  <a:off x="4513059" y="2946514"/>
                  <a:ext cx="4803944" cy="369332"/>
                </a:xfrm>
                <a:prstGeom prst="rect">
                  <a:avLst/>
                </a:prstGeom>
                <a:blipFill>
                  <a:blip r:embed="rId12"/>
                  <a:stretch>
                    <a:fillRect t="-8333" r="-381" b="-28333"/>
                  </a:stretch>
                </a:blipFill>
              </p:spPr>
              <p:txBody>
                <a:bodyPr/>
                <a:lstStyle/>
                <a:p>
                  <a:r>
                    <a:rPr lang="en-US">
                      <a:noFill/>
                    </a:rPr>
                    <a:t> </a:t>
                  </a:r>
                </a:p>
              </p:txBody>
            </p:sp>
          </mc:Fallback>
        </mc:AlternateContent>
      </p:grpSp>
      <p:sp>
        <p:nvSpPr>
          <p:cNvPr id="52" name="Title 1">
            <a:extLst>
              <a:ext uri="{FF2B5EF4-FFF2-40B4-BE49-F238E27FC236}">
                <a16:creationId xmlns:a16="http://schemas.microsoft.com/office/drawing/2014/main" id="{2189D3D0-40B9-41EC-AFFE-200DD39511C4}"/>
              </a:ext>
            </a:extLst>
          </p:cNvPr>
          <p:cNvSpPr txBox="1">
            <a:spLocks/>
          </p:cNvSpPr>
          <p:nvPr/>
        </p:nvSpPr>
        <p:spPr>
          <a:xfrm>
            <a:off x="291960" y="-129589"/>
            <a:ext cx="119000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spc="-300" dirty="0">
                <a:solidFill>
                  <a:srgbClr val="002060"/>
                </a:solidFill>
                <a:latin typeface="Arial" panose="020B0604020202020204" pitchFamily="34" charset="0"/>
                <a:cs typeface="Arial" panose="020B0604020202020204" pitchFamily="34" charset="0"/>
              </a:rPr>
              <a:t>INTRODUCTION – RECURRENT NEURAL NETWORK (RNN)</a:t>
            </a:r>
          </a:p>
        </p:txBody>
      </p:sp>
      <p:grpSp>
        <p:nvGrpSpPr>
          <p:cNvPr id="53" name="Group 52">
            <a:extLst>
              <a:ext uri="{FF2B5EF4-FFF2-40B4-BE49-F238E27FC236}">
                <a16:creationId xmlns:a16="http://schemas.microsoft.com/office/drawing/2014/main" id="{B9D6A71F-8BDA-4C2C-8D32-86FEF8A4DB1C}"/>
              </a:ext>
            </a:extLst>
          </p:cNvPr>
          <p:cNvGrpSpPr/>
          <p:nvPr/>
        </p:nvGrpSpPr>
        <p:grpSpPr>
          <a:xfrm>
            <a:off x="369648" y="720268"/>
            <a:ext cx="11255615" cy="146306"/>
            <a:chOff x="369651" y="720266"/>
            <a:chExt cx="7091463" cy="186736"/>
          </a:xfrm>
        </p:grpSpPr>
        <p:sp>
          <p:nvSpPr>
            <p:cNvPr id="54" name="Rectangle: Top Corners Rounded 53">
              <a:extLst>
                <a:ext uri="{FF2B5EF4-FFF2-40B4-BE49-F238E27FC236}">
                  <a16:creationId xmlns:a16="http://schemas.microsoft.com/office/drawing/2014/main" id="{CE07C6D7-A480-4C92-9102-D2E2FBB4A4D4}"/>
                </a:ext>
              </a:extLst>
            </p:cNvPr>
            <p:cNvSpPr/>
            <p:nvPr/>
          </p:nvSpPr>
          <p:spPr>
            <a:xfrm>
              <a:off x="369651" y="720266"/>
              <a:ext cx="7091463" cy="184403"/>
            </a:xfrm>
            <a:prstGeom prst="round2SameRect">
              <a:avLst>
                <a:gd name="adj1" fmla="val 0"/>
                <a:gd name="adj2" fmla="val 50000"/>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FE1E561-5FDD-478D-9FA6-F1C0F2B76208}"/>
                </a:ext>
              </a:extLst>
            </p:cNvPr>
            <p:cNvSpPr/>
            <p:nvPr/>
          </p:nvSpPr>
          <p:spPr>
            <a:xfrm>
              <a:off x="729577" y="724123"/>
              <a:ext cx="6731537" cy="182879"/>
            </a:xfrm>
            <a:prstGeom prst="rect">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6" name="Group 55">
            <a:extLst>
              <a:ext uri="{FF2B5EF4-FFF2-40B4-BE49-F238E27FC236}">
                <a16:creationId xmlns:a16="http://schemas.microsoft.com/office/drawing/2014/main" id="{94B91CF5-241C-4B18-9BEA-C7D3C389FC0F}"/>
              </a:ext>
            </a:extLst>
          </p:cNvPr>
          <p:cNvGrpSpPr>
            <a:grpSpLocks noChangeAspect="1"/>
          </p:cNvGrpSpPr>
          <p:nvPr/>
        </p:nvGrpSpPr>
        <p:grpSpPr>
          <a:xfrm>
            <a:off x="11542617" y="502230"/>
            <a:ext cx="146304" cy="361507"/>
            <a:chOff x="7561699" y="474443"/>
            <a:chExt cx="174785" cy="431880"/>
          </a:xfrm>
        </p:grpSpPr>
        <p:sp>
          <p:nvSpPr>
            <p:cNvPr id="57" name="Oval 56">
              <a:extLst>
                <a:ext uri="{FF2B5EF4-FFF2-40B4-BE49-F238E27FC236}">
                  <a16:creationId xmlns:a16="http://schemas.microsoft.com/office/drawing/2014/main" id="{7672F3D5-CAC9-4D8E-9379-E05D0B2B6D79}"/>
                </a:ext>
              </a:extLst>
            </p:cNvPr>
            <p:cNvSpPr>
              <a:spLocks noChangeAspect="1"/>
            </p:cNvSpPr>
            <p:nvPr/>
          </p:nvSpPr>
          <p:spPr>
            <a:xfrm>
              <a:off x="7561699" y="474443"/>
              <a:ext cx="173736" cy="1737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8" name="Oval 57">
              <a:extLst>
                <a:ext uri="{FF2B5EF4-FFF2-40B4-BE49-F238E27FC236}">
                  <a16:creationId xmlns:a16="http://schemas.microsoft.com/office/drawing/2014/main" id="{257ADC86-FCB7-4623-AC0E-6FB636DB5A24}"/>
                </a:ext>
              </a:extLst>
            </p:cNvPr>
            <p:cNvSpPr>
              <a:spLocks noChangeAspect="1"/>
            </p:cNvSpPr>
            <p:nvPr/>
          </p:nvSpPr>
          <p:spPr>
            <a:xfrm>
              <a:off x="7561699" y="732588"/>
              <a:ext cx="174785" cy="173735"/>
            </a:xfrm>
            <a:prstGeom prst="ellipse">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A7A7A"/>
                </a:solidFill>
              </a:endParaRPr>
            </a:p>
          </p:txBody>
        </p:sp>
      </p:grpSp>
    </p:spTree>
    <p:extLst>
      <p:ext uri="{BB962C8B-B14F-4D97-AF65-F5344CB8AC3E}">
        <p14:creationId xmlns:p14="http://schemas.microsoft.com/office/powerpoint/2010/main" val="1458250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8FF1C023-7310-4432-A7DD-BD00920965CC}"/>
              </a:ext>
            </a:extLst>
          </p:cNvPr>
          <p:cNvSpPr txBox="1">
            <a:spLocks/>
          </p:cNvSpPr>
          <p:nvPr/>
        </p:nvSpPr>
        <p:spPr>
          <a:xfrm>
            <a:off x="291960" y="-129589"/>
            <a:ext cx="119000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spc="-300" dirty="0">
                <a:solidFill>
                  <a:srgbClr val="002060"/>
                </a:solidFill>
                <a:latin typeface="Arial" panose="020B0604020202020204" pitchFamily="34" charset="0"/>
                <a:cs typeface="Arial" panose="020B0604020202020204" pitchFamily="34" charset="0"/>
              </a:rPr>
              <a:t>MAIN CHALLENGES</a:t>
            </a:r>
          </a:p>
        </p:txBody>
      </p:sp>
      <p:sp>
        <p:nvSpPr>
          <p:cNvPr id="4" name="Slide Number Placeholder 3">
            <a:extLst>
              <a:ext uri="{FF2B5EF4-FFF2-40B4-BE49-F238E27FC236}">
                <a16:creationId xmlns:a16="http://schemas.microsoft.com/office/drawing/2014/main" id="{ECFD42C1-778C-44C6-8350-CDD7D52E8B5F}"/>
              </a:ext>
            </a:extLst>
          </p:cNvPr>
          <p:cNvSpPr>
            <a:spLocks noGrp="1"/>
          </p:cNvSpPr>
          <p:nvPr>
            <p:ph type="sldNum" sz="quarter" idx="12"/>
          </p:nvPr>
        </p:nvSpPr>
        <p:spPr/>
        <p:txBody>
          <a:bodyPr vert="horz" lIns="91440" tIns="45720" rIns="91440" bIns="45720" rtlCol="0" anchor="ctr">
            <a:normAutofit/>
          </a:bodyPr>
          <a:lstStyle/>
          <a:p>
            <a:pPr>
              <a:spcAft>
                <a:spcPts val="600"/>
              </a:spcAft>
            </a:pPr>
            <a:fld id="{50BA8BE6-E42A-44D9-BC31-3E17DC50C46A}" type="slidenum">
              <a:rPr lang="en-US" smtClean="0"/>
              <a:pPr>
                <a:spcAft>
                  <a:spcPts val="600"/>
                </a:spcAft>
              </a:pPr>
              <a:t>6</a:t>
            </a:fld>
            <a:endParaRPr lang="en-US"/>
          </a:p>
        </p:txBody>
      </p:sp>
      <p:sp>
        <p:nvSpPr>
          <p:cNvPr id="3" name="TextBox 2">
            <a:extLst>
              <a:ext uri="{FF2B5EF4-FFF2-40B4-BE49-F238E27FC236}">
                <a16:creationId xmlns:a16="http://schemas.microsoft.com/office/drawing/2014/main" id="{6F958D71-8209-45D2-B00D-2EF51051C95F}"/>
              </a:ext>
            </a:extLst>
          </p:cNvPr>
          <p:cNvSpPr txBox="1"/>
          <p:nvPr/>
        </p:nvSpPr>
        <p:spPr>
          <a:xfrm>
            <a:off x="369648" y="1191635"/>
            <a:ext cx="9853937" cy="2101088"/>
          </a:xfrm>
          <a:prstGeom prst="rect">
            <a:avLst/>
          </a:prstGeom>
          <a:noFill/>
        </p:spPr>
        <p:txBody>
          <a:bodyPr wrap="square" rtlCol="0" anchor="t">
            <a:spAutoFit/>
          </a:bodyPr>
          <a:lstStyle/>
          <a:p>
            <a:pPr marL="228600" indent="-228600">
              <a:lnSpc>
                <a:spcPct val="90000"/>
              </a:lnSpc>
              <a:spcBef>
                <a:spcPts val="1000"/>
              </a:spcBef>
              <a:buFont typeface="Arial" panose="020B0604020202020204" pitchFamily="34" charset="0"/>
              <a:buChar char="•"/>
            </a:pPr>
            <a:r>
              <a:rPr lang="en-US" b="1" dirty="0">
                <a:solidFill>
                  <a:srgbClr val="767171"/>
                </a:solidFill>
                <a:latin typeface="Arial" panose="020B0604020202020204" pitchFamily="34" charset="0"/>
                <a:cs typeface="Arial" panose="020B0604020202020204" pitchFamily="34" charset="0"/>
              </a:rPr>
              <a:t>RNNs suffer from the vanishing gradient problem, thus long sequential data is a bit tricky to handle</a:t>
            </a:r>
          </a:p>
          <a:p>
            <a:pPr marL="228600" indent="-228600">
              <a:lnSpc>
                <a:spcPct val="90000"/>
              </a:lnSpc>
              <a:spcBef>
                <a:spcPts val="1000"/>
              </a:spcBef>
              <a:buFont typeface="Arial" panose="020B0604020202020204" pitchFamily="34" charset="0"/>
              <a:buChar char="•"/>
            </a:pPr>
            <a:endParaRPr lang="en-US" b="1" dirty="0">
              <a:solidFill>
                <a:srgbClr val="767171"/>
              </a:solidFill>
              <a:latin typeface="Arial" panose="020B0604020202020204" pitchFamily="34" charset="0"/>
              <a:cs typeface="Arial" panose="020B0604020202020204" pitchFamily="34" charset="0"/>
            </a:endParaRPr>
          </a:p>
          <a:p>
            <a:pPr marL="228600" indent="-228600">
              <a:lnSpc>
                <a:spcPct val="90000"/>
              </a:lnSpc>
              <a:spcBef>
                <a:spcPts val="1000"/>
              </a:spcBef>
              <a:buFont typeface="Arial" panose="020B0604020202020204" pitchFamily="34" charset="0"/>
              <a:buChar char="•"/>
            </a:pPr>
            <a:r>
              <a:rPr lang="en-US" b="1" dirty="0">
                <a:solidFill>
                  <a:srgbClr val="767171"/>
                </a:solidFill>
                <a:latin typeface="Arial" panose="020B0604020202020204" pitchFamily="34" charset="0"/>
                <a:cs typeface="Arial" panose="020B0604020202020204" pitchFamily="34" charset="0"/>
              </a:rPr>
              <a:t>The system adopts new features automatically</a:t>
            </a:r>
          </a:p>
          <a:p>
            <a:pPr marL="228600" indent="-228600">
              <a:lnSpc>
                <a:spcPct val="90000"/>
              </a:lnSpc>
              <a:spcBef>
                <a:spcPts val="1000"/>
              </a:spcBef>
              <a:buFont typeface="Arial" panose="020B0604020202020204" pitchFamily="34" charset="0"/>
              <a:buChar char="•"/>
            </a:pPr>
            <a:endParaRPr lang="en-US" b="1" dirty="0">
              <a:solidFill>
                <a:srgbClr val="767171"/>
              </a:solidFill>
              <a:latin typeface="Arial" panose="020B0604020202020204" pitchFamily="34" charset="0"/>
              <a:cs typeface="Arial" panose="020B0604020202020204" pitchFamily="34" charset="0"/>
            </a:endParaRPr>
          </a:p>
          <a:p>
            <a:pPr marL="228600" indent="-228600">
              <a:lnSpc>
                <a:spcPct val="90000"/>
              </a:lnSpc>
              <a:spcBef>
                <a:spcPts val="1000"/>
              </a:spcBef>
              <a:buFont typeface="Arial" panose="020B0604020202020204" pitchFamily="34" charset="0"/>
              <a:buChar char="•"/>
            </a:pPr>
            <a:r>
              <a:rPr lang="en-US" b="1" dirty="0">
                <a:solidFill>
                  <a:srgbClr val="767171"/>
                </a:solidFill>
                <a:latin typeface="Arial" panose="020B0604020202020204" pitchFamily="34" charset="0"/>
                <a:cs typeface="Arial" panose="020B0604020202020204" pitchFamily="34" charset="0"/>
              </a:rPr>
              <a:t>Many duplications of posts with different contextual variations are taken care of</a:t>
            </a:r>
          </a:p>
        </p:txBody>
      </p:sp>
      <p:grpSp>
        <p:nvGrpSpPr>
          <p:cNvPr id="19" name="Group 18">
            <a:extLst>
              <a:ext uri="{FF2B5EF4-FFF2-40B4-BE49-F238E27FC236}">
                <a16:creationId xmlns:a16="http://schemas.microsoft.com/office/drawing/2014/main" id="{8A44AE4D-3BE0-4885-8F91-58C313F716A3}"/>
              </a:ext>
            </a:extLst>
          </p:cNvPr>
          <p:cNvGrpSpPr/>
          <p:nvPr/>
        </p:nvGrpSpPr>
        <p:grpSpPr>
          <a:xfrm>
            <a:off x="369648" y="720268"/>
            <a:ext cx="4002327" cy="146306"/>
            <a:chOff x="369651" y="720266"/>
            <a:chExt cx="7120650" cy="186736"/>
          </a:xfrm>
        </p:grpSpPr>
        <p:sp>
          <p:nvSpPr>
            <p:cNvPr id="21" name="Rectangle: Top Corners Rounded 20">
              <a:extLst>
                <a:ext uri="{FF2B5EF4-FFF2-40B4-BE49-F238E27FC236}">
                  <a16:creationId xmlns:a16="http://schemas.microsoft.com/office/drawing/2014/main" id="{C932B533-B999-48BE-ADEB-7B0E57BA9D30}"/>
                </a:ext>
              </a:extLst>
            </p:cNvPr>
            <p:cNvSpPr/>
            <p:nvPr/>
          </p:nvSpPr>
          <p:spPr>
            <a:xfrm>
              <a:off x="369651" y="720266"/>
              <a:ext cx="7091463" cy="184403"/>
            </a:xfrm>
            <a:prstGeom prst="round2SameRect">
              <a:avLst>
                <a:gd name="adj1" fmla="val 0"/>
                <a:gd name="adj2" fmla="val 50000"/>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314FA24-7E2E-4990-957F-A76D69A84742}"/>
                </a:ext>
              </a:extLst>
            </p:cNvPr>
            <p:cNvSpPr/>
            <p:nvPr/>
          </p:nvSpPr>
          <p:spPr>
            <a:xfrm>
              <a:off x="729577" y="724123"/>
              <a:ext cx="6760724" cy="182879"/>
            </a:xfrm>
            <a:prstGeom prst="rect">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3118FE4D-2664-4009-AA31-0F32AB54A521}"/>
              </a:ext>
            </a:extLst>
          </p:cNvPr>
          <p:cNvGrpSpPr>
            <a:grpSpLocks noChangeAspect="1"/>
          </p:cNvGrpSpPr>
          <p:nvPr/>
        </p:nvGrpSpPr>
        <p:grpSpPr>
          <a:xfrm>
            <a:off x="4297632" y="502230"/>
            <a:ext cx="146304" cy="361507"/>
            <a:chOff x="7561699" y="474443"/>
            <a:chExt cx="174785" cy="431880"/>
          </a:xfrm>
        </p:grpSpPr>
        <p:sp>
          <p:nvSpPr>
            <p:cNvPr id="26" name="Oval 25">
              <a:extLst>
                <a:ext uri="{FF2B5EF4-FFF2-40B4-BE49-F238E27FC236}">
                  <a16:creationId xmlns:a16="http://schemas.microsoft.com/office/drawing/2014/main" id="{C5241F67-124A-4D5D-BB2D-1034CD0C7D42}"/>
                </a:ext>
              </a:extLst>
            </p:cNvPr>
            <p:cNvSpPr>
              <a:spLocks noChangeAspect="1"/>
            </p:cNvSpPr>
            <p:nvPr/>
          </p:nvSpPr>
          <p:spPr>
            <a:xfrm>
              <a:off x="7561699" y="474443"/>
              <a:ext cx="173736" cy="1737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Oval 26">
              <a:extLst>
                <a:ext uri="{FF2B5EF4-FFF2-40B4-BE49-F238E27FC236}">
                  <a16:creationId xmlns:a16="http://schemas.microsoft.com/office/drawing/2014/main" id="{D0ED8D87-B66C-446E-B26E-6C2D2C33B3C5}"/>
                </a:ext>
              </a:extLst>
            </p:cNvPr>
            <p:cNvSpPr>
              <a:spLocks noChangeAspect="1"/>
            </p:cNvSpPr>
            <p:nvPr/>
          </p:nvSpPr>
          <p:spPr>
            <a:xfrm>
              <a:off x="7561699" y="732588"/>
              <a:ext cx="174785" cy="173735"/>
            </a:xfrm>
            <a:prstGeom prst="ellipse">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A7A7A"/>
                </a:solidFill>
              </a:endParaRPr>
            </a:p>
          </p:txBody>
        </p:sp>
      </p:grpSp>
    </p:spTree>
    <p:extLst>
      <p:ext uri="{BB962C8B-B14F-4D97-AF65-F5344CB8AC3E}">
        <p14:creationId xmlns:p14="http://schemas.microsoft.com/office/powerpoint/2010/main" val="928381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CFD42C1-778C-44C6-8350-CDD7D52E8B5F}"/>
              </a:ext>
            </a:extLst>
          </p:cNvPr>
          <p:cNvSpPr>
            <a:spLocks noGrp="1"/>
          </p:cNvSpPr>
          <p:nvPr>
            <p:ph type="sldNum" sz="quarter" idx="12"/>
          </p:nvPr>
        </p:nvSpPr>
        <p:spPr/>
        <p:txBody>
          <a:bodyPr vert="horz" lIns="91440" tIns="45720" rIns="91440" bIns="45720" rtlCol="0" anchor="ctr">
            <a:normAutofit/>
          </a:bodyPr>
          <a:lstStyle/>
          <a:p>
            <a:pPr>
              <a:spcAft>
                <a:spcPts val="600"/>
              </a:spcAft>
            </a:pPr>
            <a:fld id="{50BA8BE6-E42A-44D9-BC31-3E17DC50C46A}" type="slidenum">
              <a:rPr lang="en-US" smtClean="0"/>
              <a:pPr>
                <a:spcAft>
                  <a:spcPts val="600"/>
                </a:spcAft>
              </a:pPr>
              <a:t>7</a:t>
            </a:fld>
            <a:endParaRPr lang="en-US"/>
          </a:p>
        </p:txBody>
      </p:sp>
      <p:grpSp>
        <p:nvGrpSpPr>
          <p:cNvPr id="32" name="קבוצה 48">
            <a:extLst>
              <a:ext uri="{FF2B5EF4-FFF2-40B4-BE49-F238E27FC236}">
                <a16:creationId xmlns:a16="http://schemas.microsoft.com/office/drawing/2014/main" id="{EFCA4549-667D-421C-B75B-AA6EBC585B8E}"/>
              </a:ext>
            </a:extLst>
          </p:cNvPr>
          <p:cNvGrpSpPr/>
          <p:nvPr/>
        </p:nvGrpSpPr>
        <p:grpSpPr>
          <a:xfrm>
            <a:off x="1926" y="1871737"/>
            <a:ext cx="12506003" cy="3908578"/>
            <a:chOff x="0" y="0"/>
            <a:chExt cx="7128670" cy="2048897"/>
          </a:xfrm>
        </p:grpSpPr>
        <p:pic>
          <p:nvPicPr>
            <p:cNvPr id="34" name="Picture 33">
              <a:extLst>
                <a:ext uri="{FF2B5EF4-FFF2-40B4-BE49-F238E27FC236}">
                  <a16:creationId xmlns:a16="http://schemas.microsoft.com/office/drawing/2014/main" id="{9A214167-9F43-4CDE-9202-353996D32EE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3223"/>
            <a:stretch/>
          </p:blipFill>
          <p:spPr bwMode="auto">
            <a:xfrm>
              <a:off x="119270" y="0"/>
              <a:ext cx="6686550" cy="1638300"/>
            </a:xfrm>
            <a:prstGeom prst="rect">
              <a:avLst/>
            </a:prstGeom>
            <a:noFill/>
            <a:ln>
              <a:noFill/>
            </a:ln>
          </p:spPr>
        </p:pic>
        <p:sp>
          <p:nvSpPr>
            <p:cNvPr id="35" name="Text Box 2">
              <a:extLst>
                <a:ext uri="{FF2B5EF4-FFF2-40B4-BE49-F238E27FC236}">
                  <a16:creationId xmlns:a16="http://schemas.microsoft.com/office/drawing/2014/main" id="{038F1491-7A2A-4B27-960F-D72B0B36769F}"/>
                </a:ext>
              </a:extLst>
            </p:cNvPr>
            <p:cNvSpPr txBox="1">
              <a:spLocks noChangeArrowheads="1"/>
            </p:cNvSpPr>
            <p:nvPr/>
          </p:nvSpPr>
          <p:spPr bwMode="auto">
            <a:xfrm>
              <a:off x="985962" y="1614116"/>
              <a:ext cx="1365731" cy="213690"/>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US" sz="1200" dirty="0">
                  <a:effectLst/>
                  <a:latin typeface="Times New Roman" panose="02020603050405020304" pitchFamily="18" charset="0"/>
                  <a:ea typeface="Calibri" panose="020F0502020204030204" pitchFamily="34" charset="0"/>
                  <a:cs typeface="Arial" panose="020B0604020202020204" pitchFamily="34" charset="0"/>
                </a:rPr>
                <a:t>Construction of Post Series</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6" name="Text Box 2">
              <a:extLst>
                <a:ext uri="{FF2B5EF4-FFF2-40B4-BE49-F238E27FC236}">
                  <a16:creationId xmlns:a16="http://schemas.microsoft.com/office/drawing/2014/main" id="{80F4EE18-5B45-443F-8AA0-1009E2F5703F}"/>
                </a:ext>
              </a:extLst>
            </p:cNvPr>
            <p:cNvSpPr txBox="1">
              <a:spLocks noChangeArrowheads="1"/>
            </p:cNvSpPr>
            <p:nvPr/>
          </p:nvSpPr>
          <p:spPr bwMode="auto">
            <a:xfrm>
              <a:off x="0" y="1617761"/>
              <a:ext cx="1181589" cy="213690"/>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US" sz="1200" dirty="0">
                  <a:effectLst/>
                  <a:latin typeface="Times New Roman" panose="02020603050405020304" pitchFamily="18" charset="0"/>
                  <a:ea typeface="Calibri" panose="020F0502020204030204" pitchFamily="34" charset="0"/>
                  <a:cs typeface="Arial" panose="020B0604020202020204" pitchFamily="34" charset="0"/>
                </a:rPr>
                <a:t>Different Posts</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7" name="Text Box 2">
              <a:extLst>
                <a:ext uri="{FF2B5EF4-FFF2-40B4-BE49-F238E27FC236}">
                  <a16:creationId xmlns:a16="http://schemas.microsoft.com/office/drawing/2014/main" id="{02C80483-8E73-4160-AA8F-F39BF9FBE1AD}"/>
                </a:ext>
              </a:extLst>
            </p:cNvPr>
            <p:cNvSpPr txBox="1">
              <a:spLocks noChangeArrowheads="1"/>
            </p:cNvSpPr>
            <p:nvPr/>
          </p:nvSpPr>
          <p:spPr bwMode="auto">
            <a:xfrm>
              <a:off x="4715124" y="1518699"/>
              <a:ext cx="1181094" cy="368024"/>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US" sz="1200" dirty="0">
                  <a:effectLst/>
                  <a:latin typeface="Times New Roman" panose="02020603050405020304" pitchFamily="18" charset="0"/>
                  <a:ea typeface="Calibri" panose="020F0502020204030204" pitchFamily="34" charset="0"/>
                  <a:cs typeface="Arial" panose="020B0604020202020204" pitchFamily="34" charset="0"/>
                </a:rPr>
                <a:t>Latent</a:t>
              </a:r>
              <a:br>
                <a:rPr lang="en-US" sz="1200" dirty="0">
                  <a:effectLst/>
                  <a:latin typeface="Times New Roman" panose="02020603050405020304" pitchFamily="18" charset="0"/>
                  <a:ea typeface="Calibri" panose="020F0502020204030204" pitchFamily="34" charset="0"/>
                  <a:cs typeface="Arial" panose="020B0604020202020204" pitchFamily="34" charset="0"/>
                </a:rPr>
              </a:br>
              <a:r>
                <a:rPr lang="en-US" sz="1200" dirty="0">
                  <a:effectLst/>
                  <a:latin typeface="Times New Roman" panose="02020603050405020304" pitchFamily="18" charset="0"/>
                  <a:ea typeface="Calibri" panose="020F0502020204030204" pitchFamily="34" charset="0"/>
                  <a:cs typeface="Arial" panose="020B0604020202020204" pitchFamily="34" charset="0"/>
                </a:rPr>
                <a:t>Representations</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4" name="Text Box 2">
              <a:extLst>
                <a:ext uri="{FF2B5EF4-FFF2-40B4-BE49-F238E27FC236}">
                  <a16:creationId xmlns:a16="http://schemas.microsoft.com/office/drawing/2014/main" id="{F776F85F-F698-42BD-AD43-6A25DF6A90E0}"/>
                </a:ext>
              </a:extLst>
            </p:cNvPr>
            <p:cNvSpPr txBox="1">
              <a:spLocks noChangeArrowheads="1"/>
            </p:cNvSpPr>
            <p:nvPr/>
          </p:nvSpPr>
          <p:spPr bwMode="auto">
            <a:xfrm>
              <a:off x="5494351" y="1502797"/>
              <a:ext cx="671297" cy="546100"/>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Arial" panose="020B0604020202020204" pitchFamily="34" charset="0"/>
                </a:rPr>
                <a:t>Additional</a:t>
              </a:r>
              <a:br>
                <a:rPr lang="en-US" sz="1200">
                  <a:effectLst/>
                  <a:latin typeface="Times New Roman" panose="02020603050405020304" pitchFamily="18" charset="0"/>
                  <a:ea typeface="Calibri" panose="020F0502020204030204" pitchFamily="34" charset="0"/>
                  <a:cs typeface="Arial" panose="020B0604020202020204" pitchFamily="34" charset="0"/>
                </a:rPr>
              </a:br>
              <a:r>
                <a:rPr lang="en-US" sz="1200">
                  <a:effectLst/>
                  <a:latin typeface="Times New Roman" panose="02020603050405020304" pitchFamily="18" charset="0"/>
                  <a:ea typeface="Calibri" panose="020F0502020204030204" pitchFamily="34" charset="0"/>
                  <a:cs typeface="Arial" panose="020B0604020202020204" pitchFamily="34" charset="0"/>
                </a:rPr>
                <a:t>Hidden</a:t>
              </a:r>
              <a:br>
                <a:rPr lang="en-US" sz="1200">
                  <a:effectLst/>
                  <a:latin typeface="Times New Roman" panose="02020603050405020304" pitchFamily="18" charset="0"/>
                  <a:ea typeface="Calibri" panose="020F0502020204030204" pitchFamily="34" charset="0"/>
                  <a:cs typeface="Arial" panose="020B0604020202020204" pitchFamily="34" charset="0"/>
                </a:rPr>
              </a:br>
              <a:r>
                <a:rPr lang="en-US" sz="1200">
                  <a:effectLst/>
                  <a:latin typeface="Times New Roman" panose="02020603050405020304" pitchFamily="18" charset="0"/>
                  <a:ea typeface="Calibri" panose="020F0502020204030204" pitchFamily="34" charset="0"/>
                  <a:cs typeface="Arial" panose="020B0604020202020204" pitchFamily="34" charset="0"/>
                </a:rPr>
                <a:t>Layer</a:t>
              </a:r>
              <a:endParaRPr lang="en-US" sz="2400">
                <a:effectLst/>
                <a:latin typeface="Calibri" panose="020F0502020204030204" pitchFamily="34" charset="0"/>
                <a:ea typeface="Calibri" panose="020F0502020204030204" pitchFamily="34" charset="0"/>
                <a:cs typeface="Arial" panose="020B0604020202020204" pitchFamily="34" charset="0"/>
              </a:endParaRPr>
            </a:p>
          </p:txBody>
        </p:sp>
        <p:sp>
          <p:nvSpPr>
            <p:cNvPr id="55" name="Text Box 2">
              <a:extLst>
                <a:ext uri="{FF2B5EF4-FFF2-40B4-BE49-F238E27FC236}">
                  <a16:creationId xmlns:a16="http://schemas.microsoft.com/office/drawing/2014/main" id="{A7715BF2-5D49-4A75-919F-402836044485}"/>
                </a:ext>
              </a:extLst>
            </p:cNvPr>
            <p:cNvSpPr txBox="1">
              <a:spLocks noChangeArrowheads="1"/>
            </p:cNvSpPr>
            <p:nvPr/>
          </p:nvSpPr>
          <p:spPr bwMode="auto">
            <a:xfrm>
              <a:off x="5947576" y="1510748"/>
              <a:ext cx="1181094" cy="510485"/>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Arial" panose="020B0604020202020204" pitchFamily="34" charset="0"/>
                </a:rPr>
                <a:t>Classified as</a:t>
              </a:r>
              <a:br>
                <a:rPr lang="en-US" sz="1200">
                  <a:effectLst/>
                  <a:latin typeface="Times New Roman" panose="02020603050405020304" pitchFamily="18" charset="0"/>
                  <a:ea typeface="Calibri" panose="020F0502020204030204" pitchFamily="34" charset="0"/>
                  <a:cs typeface="Arial" panose="020B0604020202020204" pitchFamily="34" charset="0"/>
                </a:rPr>
              </a:br>
              <a:r>
                <a:rPr lang="en-US" sz="1200">
                  <a:effectLst/>
                  <a:latin typeface="Times New Roman" panose="02020603050405020304" pitchFamily="18" charset="0"/>
                  <a:ea typeface="Calibri" panose="020F0502020204030204" pitchFamily="34" charset="0"/>
                  <a:cs typeface="Arial" panose="020B0604020202020204" pitchFamily="34" charset="0"/>
                </a:rPr>
                <a:t>Rumor or</a:t>
              </a:r>
              <a:br>
                <a:rPr lang="en-US" sz="1200">
                  <a:effectLst/>
                  <a:latin typeface="Times New Roman" panose="02020603050405020304" pitchFamily="18" charset="0"/>
                  <a:ea typeface="Calibri" panose="020F0502020204030204" pitchFamily="34" charset="0"/>
                  <a:cs typeface="Arial" panose="020B0604020202020204" pitchFamily="34" charset="0"/>
                </a:rPr>
              </a:br>
              <a:r>
                <a:rPr lang="en-US" sz="1200">
                  <a:effectLst/>
                  <a:latin typeface="Times New Roman" panose="02020603050405020304" pitchFamily="18" charset="0"/>
                  <a:ea typeface="Calibri" panose="020F0502020204030204" pitchFamily="34" charset="0"/>
                  <a:cs typeface="Arial" panose="020B0604020202020204" pitchFamily="34" charset="0"/>
                </a:rPr>
                <a:t>Non-rumor</a:t>
              </a:r>
              <a:endParaRPr lang="en-US" sz="2400">
                <a:effectLst/>
                <a:latin typeface="Calibri" panose="020F0502020204030204" pitchFamily="34" charset="0"/>
                <a:ea typeface="Calibri" panose="020F0502020204030204" pitchFamily="34" charset="0"/>
                <a:cs typeface="Arial" panose="020B0604020202020204" pitchFamily="34" charset="0"/>
              </a:endParaRPr>
            </a:p>
          </p:txBody>
        </p:sp>
        <p:sp>
          <p:nvSpPr>
            <p:cNvPr id="56" name="Text Box 2">
              <a:extLst>
                <a:ext uri="{FF2B5EF4-FFF2-40B4-BE49-F238E27FC236}">
                  <a16:creationId xmlns:a16="http://schemas.microsoft.com/office/drawing/2014/main" id="{3D863E07-CE4E-4460-8531-68C463B24B94}"/>
                </a:ext>
              </a:extLst>
            </p:cNvPr>
            <p:cNvSpPr txBox="1">
              <a:spLocks noChangeArrowheads="1"/>
            </p:cNvSpPr>
            <p:nvPr/>
          </p:nvSpPr>
          <p:spPr bwMode="auto">
            <a:xfrm>
              <a:off x="2735249" y="1606165"/>
              <a:ext cx="1846697" cy="213690"/>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US" sz="1200" dirty="0">
                  <a:effectLst/>
                  <a:latin typeface="Times New Roman" panose="02020603050405020304" pitchFamily="18" charset="0"/>
                  <a:ea typeface="Calibri" panose="020F0502020204030204" pitchFamily="34" charset="0"/>
                  <a:cs typeface="Arial" panose="020B0604020202020204" pitchFamily="34" charset="0"/>
                </a:rPr>
                <a:t>Deep Attention Based Neural Network</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grpSp>
      <p:grpSp>
        <p:nvGrpSpPr>
          <p:cNvPr id="42" name="Group 41">
            <a:extLst>
              <a:ext uri="{FF2B5EF4-FFF2-40B4-BE49-F238E27FC236}">
                <a16:creationId xmlns:a16="http://schemas.microsoft.com/office/drawing/2014/main" id="{71C6936A-CD16-4BE6-97AF-2C3147A9568F}"/>
              </a:ext>
            </a:extLst>
          </p:cNvPr>
          <p:cNvGrpSpPr/>
          <p:nvPr/>
        </p:nvGrpSpPr>
        <p:grpSpPr>
          <a:xfrm>
            <a:off x="121920" y="1278646"/>
            <a:ext cx="1872343" cy="4132376"/>
            <a:chOff x="121920" y="982550"/>
            <a:chExt cx="1872343" cy="4132376"/>
          </a:xfrm>
        </p:grpSpPr>
        <p:sp>
          <p:nvSpPr>
            <p:cNvPr id="52" name="TextBox 51">
              <a:extLst>
                <a:ext uri="{FF2B5EF4-FFF2-40B4-BE49-F238E27FC236}">
                  <a16:creationId xmlns:a16="http://schemas.microsoft.com/office/drawing/2014/main" id="{ACC26B15-D06A-4A0C-8A7A-B57E84233332}"/>
                </a:ext>
              </a:extLst>
            </p:cNvPr>
            <p:cNvSpPr txBox="1"/>
            <p:nvPr/>
          </p:nvSpPr>
          <p:spPr>
            <a:xfrm>
              <a:off x="892821" y="982550"/>
              <a:ext cx="330540" cy="769441"/>
            </a:xfrm>
            <a:prstGeom prst="rect">
              <a:avLst/>
            </a:prstGeom>
            <a:noFill/>
          </p:spPr>
          <p:txBody>
            <a:bodyPr wrap="none" rtlCol="0">
              <a:spAutoFit/>
            </a:bodyPr>
            <a:lstStyle/>
            <a:p>
              <a:r>
                <a:rPr lang="en-US" sz="4400">
                  <a:solidFill>
                    <a:srgbClr val="00B050"/>
                  </a:solidFill>
                  <a:latin typeface="Antonio" panose="02000503000000000000" pitchFamily="2" charset="0"/>
                </a:rPr>
                <a:t>I</a:t>
              </a:r>
            </a:p>
          </p:txBody>
        </p:sp>
        <p:sp>
          <p:nvSpPr>
            <p:cNvPr id="53" name="Rectangle: Rounded Corners 52">
              <a:extLst>
                <a:ext uri="{FF2B5EF4-FFF2-40B4-BE49-F238E27FC236}">
                  <a16:creationId xmlns:a16="http://schemas.microsoft.com/office/drawing/2014/main" id="{80BAEB2A-9CF9-43E1-992D-A0F6595D3F9D}"/>
                </a:ext>
              </a:extLst>
            </p:cNvPr>
            <p:cNvSpPr/>
            <p:nvPr/>
          </p:nvSpPr>
          <p:spPr>
            <a:xfrm>
              <a:off x="121920" y="982550"/>
              <a:ext cx="1872343" cy="4132376"/>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B3DBB2CF-166F-4F67-AD83-7F2A580401ED}"/>
              </a:ext>
            </a:extLst>
          </p:cNvPr>
          <p:cNvGrpSpPr/>
          <p:nvPr/>
        </p:nvGrpSpPr>
        <p:grpSpPr>
          <a:xfrm>
            <a:off x="2041776" y="1278646"/>
            <a:ext cx="1872343" cy="4132376"/>
            <a:chOff x="2041776" y="982550"/>
            <a:chExt cx="1872343" cy="4132376"/>
          </a:xfrm>
        </p:grpSpPr>
        <p:sp>
          <p:nvSpPr>
            <p:cNvPr id="50" name="TextBox 49">
              <a:extLst>
                <a:ext uri="{FF2B5EF4-FFF2-40B4-BE49-F238E27FC236}">
                  <a16:creationId xmlns:a16="http://schemas.microsoft.com/office/drawing/2014/main" id="{AC5CF228-17FD-4F39-BF81-961EBED1AE38}"/>
                </a:ext>
              </a:extLst>
            </p:cNvPr>
            <p:cNvSpPr txBox="1"/>
            <p:nvPr/>
          </p:nvSpPr>
          <p:spPr>
            <a:xfrm>
              <a:off x="2739741" y="982550"/>
              <a:ext cx="476412" cy="769441"/>
            </a:xfrm>
            <a:prstGeom prst="rect">
              <a:avLst/>
            </a:prstGeom>
            <a:noFill/>
          </p:spPr>
          <p:txBody>
            <a:bodyPr wrap="none" rtlCol="0">
              <a:spAutoFit/>
            </a:bodyPr>
            <a:lstStyle/>
            <a:p>
              <a:r>
                <a:rPr lang="en-US" sz="4400">
                  <a:solidFill>
                    <a:srgbClr val="00B0F0"/>
                  </a:solidFill>
                  <a:latin typeface="Antonio" panose="02000503000000000000" pitchFamily="2" charset="0"/>
                </a:rPr>
                <a:t>II</a:t>
              </a:r>
            </a:p>
          </p:txBody>
        </p:sp>
        <p:sp>
          <p:nvSpPr>
            <p:cNvPr id="51" name="Rectangle: Rounded Corners 50">
              <a:extLst>
                <a:ext uri="{FF2B5EF4-FFF2-40B4-BE49-F238E27FC236}">
                  <a16:creationId xmlns:a16="http://schemas.microsoft.com/office/drawing/2014/main" id="{0D52ABF8-FFC8-4162-9FAD-A08635755B1C}"/>
                </a:ext>
              </a:extLst>
            </p:cNvPr>
            <p:cNvSpPr/>
            <p:nvPr/>
          </p:nvSpPr>
          <p:spPr>
            <a:xfrm>
              <a:off x="2041776" y="982550"/>
              <a:ext cx="1872343" cy="4132376"/>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grpSp>
      <p:grpSp>
        <p:nvGrpSpPr>
          <p:cNvPr id="44" name="Group 43">
            <a:extLst>
              <a:ext uri="{FF2B5EF4-FFF2-40B4-BE49-F238E27FC236}">
                <a16:creationId xmlns:a16="http://schemas.microsoft.com/office/drawing/2014/main" id="{0BA3B9B2-C7A3-4C2F-BDDB-6CDB4C41FAB6}"/>
              </a:ext>
            </a:extLst>
          </p:cNvPr>
          <p:cNvGrpSpPr/>
          <p:nvPr/>
        </p:nvGrpSpPr>
        <p:grpSpPr>
          <a:xfrm>
            <a:off x="3953724" y="1278646"/>
            <a:ext cx="4789682" cy="4132376"/>
            <a:chOff x="3953724" y="982550"/>
            <a:chExt cx="4789682" cy="4132376"/>
          </a:xfrm>
        </p:grpSpPr>
        <p:sp>
          <p:nvSpPr>
            <p:cNvPr id="48" name="TextBox 47">
              <a:extLst>
                <a:ext uri="{FF2B5EF4-FFF2-40B4-BE49-F238E27FC236}">
                  <a16:creationId xmlns:a16="http://schemas.microsoft.com/office/drawing/2014/main" id="{4562E858-64B1-46DE-B304-BB5C16856F10}"/>
                </a:ext>
              </a:extLst>
            </p:cNvPr>
            <p:cNvSpPr txBox="1"/>
            <p:nvPr/>
          </p:nvSpPr>
          <p:spPr>
            <a:xfrm>
              <a:off x="6037422" y="982550"/>
              <a:ext cx="622286" cy="769441"/>
            </a:xfrm>
            <a:prstGeom prst="rect">
              <a:avLst/>
            </a:prstGeom>
            <a:noFill/>
          </p:spPr>
          <p:txBody>
            <a:bodyPr wrap="none" rtlCol="0">
              <a:spAutoFit/>
            </a:bodyPr>
            <a:lstStyle/>
            <a:p>
              <a:r>
                <a:rPr lang="en-US" sz="4400">
                  <a:solidFill>
                    <a:srgbClr val="002060"/>
                  </a:solidFill>
                  <a:latin typeface="Antonio" panose="02000503000000000000" pitchFamily="2" charset="0"/>
                </a:rPr>
                <a:t>III</a:t>
              </a:r>
            </a:p>
          </p:txBody>
        </p:sp>
        <p:sp>
          <p:nvSpPr>
            <p:cNvPr id="49" name="Rectangle: Rounded Corners 48">
              <a:extLst>
                <a:ext uri="{FF2B5EF4-FFF2-40B4-BE49-F238E27FC236}">
                  <a16:creationId xmlns:a16="http://schemas.microsoft.com/office/drawing/2014/main" id="{F8230E91-EFB2-4B5F-A4CF-3F8CD1DD4401}"/>
                </a:ext>
              </a:extLst>
            </p:cNvPr>
            <p:cNvSpPr/>
            <p:nvPr/>
          </p:nvSpPr>
          <p:spPr>
            <a:xfrm>
              <a:off x="3953724" y="982550"/>
              <a:ext cx="4789682" cy="4132376"/>
            </a:xfrm>
            <a:prstGeom prst="roundRect">
              <a:avLst>
                <a:gd name="adj" fmla="val 6762"/>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grpSp>
      <p:grpSp>
        <p:nvGrpSpPr>
          <p:cNvPr id="45" name="Group 44">
            <a:extLst>
              <a:ext uri="{FF2B5EF4-FFF2-40B4-BE49-F238E27FC236}">
                <a16:creationId xmlns:a16="http://schemas.microsoft.com/office/drawing/2014/main" id="{461885FF-88F1-4B77-8E0F-A46A1FF26F8A}"/>
              </a:ext>
            </a:extLst>
          </p:cNvPr>
          <p:cNvGrpSpPr/>
          <p:nvPr/>
        </p:nvGrpSpPr>
        <p:grpSpPr>
          <a:xfrm>
            <a:off x="8783012" y="1278646"/>
            <a:ext cx="3187514" cy="4132376"/>
            <a:chOff x="8783012" y="982550"/>
            <a:chExt cx="3187514" cy="4132376"/>
          </a:xfrm>
        </p:grpSpPr>
        <p:sp>
          <p:nvSpPr>
            <p:cNvPr id="46" name="TextBox 45">
              <a:extLst>
                <a:ext uri="{FF2B5EF4-FFF2-40B4-BE49-F238E27FC236}">
                  <a16:creationId xmlns:a16="http://schemas.microsoft.com/office/drawing/2014/main" id="{97360409-E17D-4056-9A8B-8F60B8F63773}"/>
                </a:ext>
              </a:extLst>
            </p:cNvPr>
            <p:cNvSpPr txBox="1"/>
            <p:nvPr/>
          </p:nvSpPr>
          <p:spPr>
            <a:xfrm>
              <a:off x="10084862" y="982550"/>
              <a:ext cx="583814" cy="769441"/>
            </a:xfrm>
            <a:prstGeom prst="rect">
              <a:avLst/>
            </a:prstGeom>
            <a:noFill/>
          </p:spPr>
          <p:txBody>
            <a:bodyPr wrap="none" rtlCol="0">
              <a:spAutoFit/>
            </a:bodyPr>
            <a:lstStyle/>
            <a:p>
              <a:r>
                <a:rPr lang="en-US" sz="4400">
                  <a:solidFill>
                    <a:srgbClr val="7030A0"/>
                  </a:solidFill>
                  <a:latin typeface="Antonio" panose="02000503000000000000" pitchFamily="2" charset="0"/>
                </a:rPr>
                <a:t>IV</a:t>
              </a:r>
            </a:p>
          </p:txBody>
        </p:sp>
        <p:sp>
          <p:nvSpPr>
            <p:cNvPr id="47" name="Rectangle: Rounded Corners 46">
              <a:extLst>
                <a:ext uri="{FF2B5EF4-FFF2-40B4-BE49-F238E27FC236}">
                  <a16:creationId xmlns:a16="http://schemas.microsoft.com/office/drawing/2014/main" id="{82E884EB-A050-40C4-8F7B-FEE6532FA302}"/>
                </a:ext>
              </a:extLst>
            </p:cNvPr>
            <p:cNvSpPr/>
            <p:nvPr/>
          </p:nvSpPr>
          <p:spPr>
            <a:xfrm>
              <a:off x="8783012" y="982550"/>
              <a:ext cx="3187514" cy="4132376"/>
            </a:xfrm>
            <a:prstGeom prst="roundRect">
              <a:avLst>
                <a:gd name="adj" fmla="val 7743"/>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grpSp>
      <p:sp>
        <p:nvSpPr>
          <p:cNvPr id="39" name="Title 1">
            <a:extLst>
              <a:ext uri="{FF2B5EF4-FFF2-40B4-BE49-F238E27FC236}">
                <a16:creationId xmlns:a16="http://schemas.microsoft.com/office/drawing/2014/main" id="{ABDBD6DB-1292-4FA3-99FF-8862944F9A5C}"/>
              </a:ext>
            </a:extLst>
          </p:cNvPr>
          <p:cNvSpPr txBox="1">
            <a:spLocks/>
          </p:cNvSpPr>
          <p:nvPr/>
        </p:nvSpPr>
        <p:spPr>
          <a:xfrm>
            <a:off x="291960" y="-129589"/>
            <a:ext cx="119000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spc="-300" dirty="0">
                <a:solidFill>
                  <a:srgbClr val="002060"/>
                </a:solidFill>
                <a:latin typeface="Arial" panose="020B0604020202020204" pitchFamily="34" charset="0"/>
                <a:cs typeface="Arial" panose="020B0604020202020204" pitchFamily="34" charset="0"/>
              </a:rPr>
              <a:t>THE ALGORITHM – FLOW CHART</a:t>
            </a:r>
          </a:p>
        </p:txBody>
      </p:sp>
      <p:grpSp>
        <p:nvGrpSpPr>
          <p:cNvPr id="40" name="Group 39">
            <a:extLst>
              <a:ext uri="{FF2B5EF4-FFF2-40B4-BE49-F238E27FC236}">
                <a16:creationId xmlns:a16="http://schemas.microsoft.com/office/drawing/2014/main" id="{75860D81-F3CC-4C55-ADD2-0C9038CCEDE9}"/>
              </a:ext>
            </a:extLst>
          </p:cNvPr>
          <p:cNvGrpSpPr/>
          <p:nvPr/>
        </p:nvGrpSpPr>
        <p:grpSpPr>
          <a:xfrm>
            <a:off x="369648" y="720268"/>
            <a:ext cx="6507402" cy="146306"/>
            <a:chOff x="369651" y="720266"/>
            <a:chExt cx="7120650" cy="186736"/>
          </a:xfrm>
        </p:grpSpPr>
        <p:sp>
          <p:nvSpPr>
            <p:cNvPr id="41" name="Rectangle: Top Corners Rounded 40">
              <a:extLst>
                <a:ext uri="{FF2B5EF4-FFF2-40B4-BE49-F238E27FC236}">
                  <a16:creationId xmlns:a16="http://schemas.microsoft.com/office/drawing/2014/main" id="{720FB26D-A440-4BFA-A05A-8610B41D370C}"/>
                </a:ext>
              </a:extLst>
            </p:cNvPr>
            <p:cNvSpPr/>
            <p:nvPr/>
          </p:nvSpPr>
          <p:spPr>
            <a:xfrm>
              <a:off x="369651" y="720266"/>
              <a:ext cx="7091463" cy="184403"/>
            </a:xfrm>
            <a:prstGeom prst="round2SameRect">
              <a:avLst>
                <a:gd name="adj1" fmla="val 0"/>
                <a:gd name="adj2" fmla="val 50000"/>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769EAF9A-9959-408E-8331-41BAF94DD6DE}"/>
                </a:ext>
              </a:extLst>
            </p:cNvPr>
            <p:cNvSpPr/>
            <p:nvPr/>
          </p:nvSpPr>
          <p:spPr>
            <a:xfrm>
              <a:off x="729577" y="724123"/>
              <a:ext cx="6760724" cy="182879"/>
            </a:xfrm>
            <a:prstGeom prst="rect">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D042C6C1-71D1-4BBE-A75D-A980CAA0AEBA}"/>
              </a:ext>
            </a:extLst>
          </p:cNvPr>
          <p:cNvGrpSpPr>
            <a:grpSpLocks noChangeAspect="1"/>
          </p:cNvGrpSpPr>
          <p:nvPr/>
        </p:nvGrpSpPr>
        <p:grpSpPr>
          <a:xfrm>
            <a:off x="6793182" y="502230"/>
            <a:ext cx="146304" cy="361507"/>
            <a:chOff x="7561699" y="474443"/>
            <a:chExt cx="174785" cy="431880"/>
          </a:xfrm>
        </p:grpSpPr>
        <p:sp>
          <p:nvSpPr>
            <p:cNvPr id="59" name="Oval 58">
              <a:extLst>
                <a:ext uri="{FF2B5EF4-FFF2-40B4-BE49-F238E27FC236}">
                  <a16:creationId xmlns:a16="http://schemas.microsoft.com/office/drawing/2014/main" id="{8701E51D-500D-439D-9C76-ACC26BBD41E7}"/>
                </a:ext>
              </a:extLst>
            </p:cNvPr>
            <p:cNvSpPr>
              <a:spLocks noChangeAspect="1"/>
            </p:cNvSpPr>
            <p:nvPr/>
          </p:nvSpPr>
          <p:spPr>
            <a:xfrm>
              <a:off x="7561699" y="474443"/>
              <a:ext cx="173736" cy="1737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60" name="Oval 59">
              <a:extLst>
                <a:ext uri="{FF2B5EF4-FFF2-40B4-BE49-F238E27FC236}">
                  <a16:creationId xmlns:a16="http://schemas.microsoft.com/office/drawing/2014/main" id="{E90B878A-2C3E-41CA-BB20-D23F5C238925}"/>
                </a:ext>
              </a:extLst>
            </p:cNvPr>
            <p:cNvSpPr>
              <a:spLocks noChangeAspect="1"/>
            </p:cNvSpPr>
            <p:nvPr/>
          </p:nvSpPr>
          <p:spPr>
            <a:xfrm>
              <a:off x="7561699" y="732588"/>
              <a:ext cx="174785" cy="173735"/>
            </a:xfrm>
            <a:prstGeom prst="ellipse">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A7A7A"/>
                </a:solidFill>
              </a:endParaRPr>
            </a:p>
          </p:txBody>
        </p:sp>
      </p:grpSp>
    </p:spTree>
    <p:extLst>
      <p:ext uri="{BB962C8B-B14F-4D97-AF65-F5344CB8AC3E}">
        <p14:creationId xmlns:p14="http://schemas.microsoft.com/office/powerpoint/2010/main" val="34246347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CFD42C1-778C-44C6-8350-CDD7D52E8B5F}"/>
              </a:ext>
            </a:extLst>
          </p:cNvPr>
          <p:cNvSpPr>
            <a:spLocks noGrp="1"/>
          </p:cNvSpPr>
          <p:nvPr>
            <p:ph type="sldNum" sz="quarter" idx="12"/>
          </p:nvPr>
        </p:nvSpPr>
        <p:spPr/>
        <p:txBody>
          <a:bodyPr vert="horz" lIns="91440" tIns="45720" rIns="91440" bIns="45720" rtlCol="0" anchor="ctr">
            <a:normAutofit/>
          </a:bodyPr>
          <a:lstStyle/>
          <a:p>
            <a:pPr>
              <a:spcAft>
                <a:spcPts val="600"/>
              </a:spcAft>
            </a:pPr>
            <a:fld id="{50BA8BE6-E42A-44D9-BC31-3E17DC50C46A}" type="slidenum">
              <a:rPr lang="en-US" smtClean="0"/>
              <a:pPr>
                <a:spcAft>
                  <a:spcPts val="600"/>
                </a:spcAft>
              </a:pPr>
              <a:t>8</a:t>
            </a:fld>
            <a:endParaRPr lang="en-US"/>
          </a:p>
        </p:txBody>
      </p:sp>
      <p:grpSp>
        <p:nvGrpSpPr>
          <p:cNvPr id="60" name="קבוצה 48">
            <a:extLst>
              <a:ext uri="{FF2B5EF4-FFF2-40B4-BE49-F238E27FC236}">
                <a16:creationId xmlns:a16="http://schemas.microsoft.com/office/drawing/2014/main" id="{89681157-8F2A-4BCA-A9DA-4AB38E1C4CE4}"/>
              </a:ext>
            </a:extLst>
          </p:cNvPr>
          <p:cNvGrpSpPr/>
          <p:nvPr/>
        </p:nvGrpSpPr>
        <p:grpSpPr>
          <a:xfrm>
            <a:off x="1926" y="1871737"/>
            <a:ext cx="12506003" cy="3908578"/>
            <a:chOff x="0" y="0"/>
            <a:chExt cx="7128670" cy="2048897"/>
          </a:xfrm>
        </p:grpSpPr>
        <p:pic>
          <p:nvPicPr>
            <p:cNvPr id="61" name="Picture 60">
              <a:extLst>
                <a:ext uri="{FF2B5EF4-FFF2-40B4-BE49-F238E27FC236}">
                  <a16:creationId xmlns:a16="http://schemas.microsoft.com/office/drawing/2014/main" id="{9D346FD3-E358-40F9-9AD1-C548CEC3E68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3223"/>
            <a:stretch/>
          </p:blipFill>
          <p:spPr bwMode="auto">
            <a:xfrm>
              <a:off x="119270" y="0"/>
              <a:ext cx="6686550" cy="1638300"/>
            </a:xfrm>
            <a:prstGeom prst="rect">
              <a:avLst/>
            </a:prstGeom>
            <a:noFill/>
            <a:ln>
              <a:noFill/>
            </a:ln>
          </p:spPr>
        </p:pic>
        <p:sp>
          <p:nvSpPr>
            <p:cNvPr id="62" name="Text Box 2">
              <a:extLst>
                <a:ext uri="{FF2B5EF4-FFF2-40B4-BE49-F238E27FC236}">
                  <a16:creationId xmlns:a16="http://schemas.microsoft.com/office/drawing/2014/main" id="{F9051ACE-674A-4F17-86F3-092A07065EFC}"/>
                </a:ext>
              </a:extLst>
            </p:cNvPr>
            <p:cNvSpPr txBox="1">
              <a:spLocks noChangeArrowheads="1"/>
            </p:cNvSpPr>
            <p:nvPr/>
          </p:nvSpPr>
          <p:spPr bwMode="auto">
            <a:xfrm>
              <a:off x="985962" y="1614116"/>
              <a:ext cx="1365731" cy="213690"/>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Arial" panose="020B0604020202020204" pitchFamily="34" charset="0"/>
                </a:rPr>
                <a:t>Construction of Post Series</a:t>
              </a:r>
              <a:endParaRPr lang="en-US" sz="2400">
                <a:effectLst/>
                <a:latin typeface="Calibri" panose="020F0502020204030204" pitchFamily="34" charset="0"/>
                <a:ea typeface="Calibri" panose="020F0502020204030204" pitchFamily="34" charset="0"/>
                <a:cs typeface="Arial" panose="020B0604020202020204" pitchFamily="34" charset="0"/>
              </a:endParaRPr>
            </a:p>
          </p:txBody>
        </p:sp>
        <p:sp>
          <p:nvSpPr>
            <p:cNvPr id="63" name="Text Box 2">
              <a:extLst>
                <a:ext uri="{FF2B5EF4-FFF2-40B4-BE49-F238E27FC236}">
                  <a16:creationId xmlns:a16="http://schemas.microsoft.com/office/drawing/2014/main" id="{D037DEA2-0C93-4FEA-A449-BC0A31575664}"/>
                </a:ext>
              </a:extLst>
            </p:cNvPr>
            <p:cNvSpPr txBox="1">
              <a:spLocks noChangeArrowheads="1"/>
            </p:cNvSpPr>
            <p:nvPr/>
          </p:nvSpPr>
          <p:spPr bwMode="auto">
            <a:xfrm>
              <a:off x="0" y="1617761"/>
              <a:ext cx="1181589" cy="213690"/>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Arial" panose="020B0604020202020204" pitchFamily="34" charset="0"/>
                </a:rPr>
                <a:t>Different Posts</a:t>
              </a:r>
              <a:endParaRPr lang="en-US" sz="1100">
                <a:effectLst/>
                <a:latin typeface="Calibri" panose="020F0502020204030204" pitchFamily="34" charset="0"/>
                <a:ea typeface="Calibri" panose="020F0502020204030204" pitchFamily="34" charset="0"/>
                <a:cs typeface="Arial" panose="020B0604020202020204" pitchFamily="34" charset="0"/>
              </a:endParaRPr>
            </a:p>
          </p:txBody>
        </p:sp>
        <p:sp>
          <p:nvSpPr>
            <p:cNvPr id="64" name="Text Box 2">
              <a:extLst>
                <a:ext uri="{FF2B5EF4-FFF2-40B4-BE49-F238E27FC236}">
                  <a16:creationId xmlns:a16="http://schemas.microsoft.com/office/drawing/2014/main" id="{CC0AA07F-F4DC-4203-980A-C05BA15FEE2B}"/>
                </a:ext>
              </a:extLst>
            </p:cNvPr>
            <p:cNvSpPr txBox="1">
              <a:spLocks noChangeArrowheads="1"/>
            </p:cNvSpPr>
            <p:nvPr/>
          </p:nvSpPr>
          <p:spPr bwMode="auto">
            <a:xfrm>
              <a:off x="4715124" y="1518699"/>
              <a:ext cx="1181094" cy="368024"/>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Arial" panose="020B0604020202020204" pitchFamily="34" charset="0"/>
                </a:rPr>
                <a:t>Latent</a:t>
              </a:r>
              <a:br>
                <a:rPr lang="en-US" sz="1200">
                  <a:effectLst/>
                  <a:latin typeface="Times New Roman" panose="02020603050405020304" pitchFamily="18" charset="0"/>
                  <a:ea typeface="Calibri" panose="020F0502020204030204" pitchFamily="34" charset="0"/>
                  <a:cs typeface="Arial" panose="020B0604020202020204" pitchFamily="34" charset="0"/>
                </a:rPr>
              </a:br>
              <a:r>
                <a:rPr lang="en-US" sz="1200">
                  <a:effectLst/>
                  <a:latin typeface="Times New Roman" panose="02020603050405020304" pitchFamily="18" charset="0"/>
                  <a:ea typeface="Calibri" panose="020F0502020204030204" pitchFamily="34" charset="0"/>
                  <a:cs typeface="Arial" panose="020B0604020202020204" pitchFamily="34" charset="0"/>
                </a:rPr>
                <a:t>Representations</a:t>
              </a:r>
              <a:endParaRPr lang="en-US" sz="2400">
                <a:effectLst/>
                <a:latin typeface="Calibri" panose="020F0502020204030204" pitchFamily="34" charset="0"/>
                <a:ea typeface="Calibri" panose="020F0502020204030204" pitchFamily="34" charset="0"/>
                <a:cs typeface="Arial" panose="020B0604020202020204" pitchFamily="34" charset="0"/>
              </a:endParaRPr>
            </a:p>
          </p:txBody>
        </p:sp>
        <p:sp>
          <p:nvSpPr>
            <p:cNvPr id="65" name="Text Box 2">
              <a:extLst>
                <a:ext uri="{FF2B5EF4-FFF2-40B4-BE49-F238E27FC236}">
                  <a16:creationId xmlns:a16="http://schemas.microsoft.com/office/drawing/2014/main" id="{D98C5E0C-1D17-4D0E-8DE0-0792568F0768}"/>
                </a:ext>
              </a:extLst>
            </p:cNvPr>
            <p:cNvSpPr txBox="1">
              <a:spLocks noChangeArrowheads="1"/>
            </p:cNvSpPr>
            <p:nvPr/>
          </p:nvSpPr>
          <p:spPr bwMode="auto">
            <a:xfrm>
              <a:off x="5494351" y="1502797"/>
              <a:ext cx="671297" cy="546100"/>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Arial" panose="020B0604020202020204" pitchFamily="34" charset="0"/>
                </a:rPr>
                <a:t>Additional</a:t>
              </a:r>
              <a:br>
                <a:rPr lang="en-US" sz="1200">
                  <a:effectLst/>
                  <a:latin typeface="Times New Roman" panose="02020603050405020304" pitchFamily="18" charset="0"/>
                  <a:ea typeface="Calibri" panose="020F0502020204030204" pitchFamily="34" charset="0"/>
                  <a:cs typeface="Arial" panose="020B0604020202020204" pitchFamily="34" charset="0"/>
                </a:rPr>
              </a:br>
              <a:r>
                <a:rPr lang="en-US" sz="1200">
                  <a:effectLst/>
                  <a:latin typeface="Times New Roman" panose="02020603050405020304" pitchFamily="18" charset="0"/>
                  <a:ea typeface="Calibri" panose="020F0502020204030204" pitchFamily="34" charset="0"/>
                  <a:cs typeface="Arial" panose="020B0604020202020204" pitchFamily="34" charset="0"/>
                </a:rPr>
                <a:t>Hidden</a:t>
              </a:r>
              <a:br>
                <a:rPr lang="en-US" sz="1200">
                  <a:effectLst/>
                  <a:latin typeface="Times New Roman" panose="02020603050405020304" pitchFamily="18" charset="0"/>
                  <a:ea typeface="Calibri" panose="020F0502020204030204" pitchFamily="34" charset="0"/>
                  <a:cs typeface="Arial" panose="020B0604020202020204" pitchFamily="34" charset="0"/>
                </a:rPr>
              </a:br>
              <a:r>
                <a:rPr lang="en-US" sz="1200">
                  <a:effectLst/>
                  <a:latin typeface="Times New Roman" panose="02020603050405020304" pitchFamily="18" charset="0"/>
                  <a:ea typeface="Calibri" panose="020F0502020204030204" pitchFamily="34" charset="0"/>
                  <a:cs typeface="Arial" panose="020B0604020202020204" pitchFamily="34" charset="0"/>
                </a:rPr>
                <a:t>Layer</a:t>
              </a:r>
              <a:endParaRPr lang="en-US" sz="2400">
                <a:effectLst/>
                <a:latin typeface="Calibri" panose="020F0502020204030204" pitchFamily="34" charset="0"/>
                <a:ea typeface="Calibri" panose="020F0502020204030204" pitchFamily="34" charset="0"/>
                <a:cs typeface="Arial" panose="020B0604020202020204" pitchFamily="34" charset="0"/>
              </a:endParaRPr>
            </a:p>
          </p:txBody>
        </p:sp>
        <p:sp>
          <p:nvSpPr>
            <p:cNvPr id="66" name="Text Box 2">
              <a:extLst>
                <a:ext uri="{FF2B5EF4-FFF2-40B4-BE49-F238E27FC236}">
                  <a16:creationId xmlns:a16="http://schemas.microsoft.com/office/drawing/2014/main" id="{F0F0B880-AB28-4C45-A7E4-A2D6035A3B41}"/>
                </a:ext>
              </a:extLst>
            </p:cNvPr>
            <p:cNvSpPr txBox="1">
              <a:spLocks noChangeArrowheads="1"/>
            </p:cNvSpPr>
            <p:nvPr/>
          </p:nvSpPr>
          <p:spPr bwMode="auto">
            <a:xfrm>
              <a:off x="5947576" y="1510748"/>
              <a:ext cx="1181094" cy="510485"/>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Arial" panose="020B0604020202020204" pitchFamily="34" charset="0"/>
                </a:rPr>
                <a:t>Classified as</a:t>
              </a:r>
              <a:br>
                <a:rPr lang="en-US" sz="1200">
                  <a:effectLst/>
                  <a:latin typeface="Times New Roman" panose="02020603050405020304" pitchFamily="18" charset="0"/>
                  <a:ea typeface="Calibri" panose="020F0502020204030204" pitchFamily="34" charset="0"/>
                  <a:cs typeface="Arial" panose="020B0604020202020204" pitchFamily="34" charset="0"/>
                </a:rPr>
              </a:br>
              <a:r>
                <a:rPr lang="en-US" sz="1200">
                  <a:effectLst/>
                  <a:latin typeface="Times New Roman" panose="02020603050405020304" pitchFamily="18" charset="0"/>
                  <a:ea typeface="Calibri" panose="020F0502020204030204" pitchFamily="34" charset="0"/>
                  <a:cs typeface="Arial" panose="020B0604020202020204" pitchFamily="34" charset="0"/>
                </a:rPr>
                <a:t>Rumor or</a:t>
              </a:r>
              <a:br>
                <a:rPr lang="en-US" sz="1200">
                  <a:effectLst/>
                  <a:latin typeface="Times New Roman" panose="02020603050405020304" pitchFamily="18" charset="0"/>
                  <a:ea typeface="Calibri" panose="020F0502020204030204" pitchFamily="34" charset="0"/>
                  <a:cs typeface="Arial" panose="020B0604020202020204" pitchFamily="34" charset="0"/>
                </a:rPr>
              </a:br>
              <a:r>
                <a:rPr lang="en-US" sz="1200">
                  <a:effectLst/>
                  <a:latin typeface="Times New Roman" panose="02020603050405020304" pitchFamily="18" charset="0"/>
                  <a:ea typeface="Calibri" panose="020F0502020204030204" pitchFamily="34" charset="0"/>
                  <a:cs typeface="Arial" panose="020B0604020202020204" pitchFamily="34" charset="0"/>
                </a:rPr>
                <a:t>Non-rumor</a:t>
              </a:r>
              <a:endParaRPr lang="en-US" sz="2400">
                <a:effectLst/>
                <a:latin typeface="Calibri" panose="020F0502020204030204" pitchFamily="34" charset="0"/>
                <a:ea typeface="Calibri" panose="020F0502020204030204" pitchFamily="34" charset="0"/>
                <a:cs typeface="Arial" panose="020B0604020202020204" pitchFamily="34" charset="0"/>
              </a:endParaRPr>
            </a:p>
          </p:txBody>
        </p:sp>
        <p:sp>
          <p:nvSpPr>
            <p:cNvPr id="67" name="Text Box 2">
              <a:extLst>
                <a:ext uri="{FF2B5EF4-FFF2-40B4-BE49-F238E27FC236}">
                  <a16:creationId xmlns:a16="http://schemas.microsoft.com/office/drawing/2014/main" id="{F132E0C3-DD76-4278-B345-D2C5C8B98EE7}"/>
                </a:ext>
              </a:extLst>
            </p:cNvPr>
            <p:cNvSpPr txBox="1">
              <a:spLocks noChangeArrowheads="1"/>
            </p:cNvSpPr>
            <p:nvPr/>
          </p:nvSpPr>
          <p:spPr bwMode="auto">
            <a:xfrm>
              <a:off x="2735249" y="1606165"/>
              <a:ext cx="1846697" cy="213690"/>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Arial" panose="020B0604020202020204" pitchFamily="34" charset="0"/>
                </a:rPr>
                <a:t>Deep Attention Based Neural Network</a:t>
              </a:r>
              <a:endParaRPr lang="en-US" sz="2400">
                <a:effectLst/>
                <a:latin typeface="Calibri" panose="020F0502020204030204" pitchFamily="34" charset="0"/>
                <a:ea typeface="Calibri" panose="020F0502020204030204" pitchFamily="34" charset="0"/>
                <a:cs typeface="Arial" panose="020B0604020202020204" pitchFamily="34" charset="0"/>
              </a:endParaRPr>
            </a:p>
          </p:txBody>
        </p:sp>
      </p:grpSp>
      <p:grpSp>
        <p:nvGrpSpPr>
          <p:cNvPr id="19" name="Group 18">
            <a:extLst>
              <a:ext uri="{FF2B5EF4-FFF2-40B4-BE49-F238E27FC236}">
                <a16:creationId xmlns:a16="http://schemas.microsoft.com/office/drawing/2014/main" id="{4130063C-145B-4FA1-82E8-FB90D3307D9A}"/>
              </a:ext>
            </a:extLst>
          </p:cNvPr>
          <p:cNvGrpSpPr/>
          <p:nvPr/>
        </p:nvGrpSpPr>
        <p:grpSpPr>
          <a:xfrm>
            <a:off x="121920" y="1238250"/>
            <a:ext cx="11865833" cy="4210872"/>
            <a:chOff x="121920" y="1238250"/>
            <a:chExt cx="11865833" cy="4210872"/>
          </a:xfrm>
        </p:grpSpPr>
        <p:grpSp>
          <p:nvGrpSpPr>
            <p:cNvPr id="26" name="Group 25">
              <a:extLst>
                <a:ext uri="{FF2B5EF4-FFF2-40B4-BE49-F238E27FC236}">
                  <a16:creationId xmlns:a16="http://schemas.microsoft.com/office/drawing/2014/main" id="{B30F8D19-347D-496E-8361-8B91A09095CD}"/>
                </a:ext>
              </a:extLst>
            </p:cNvPr>
            <p:cNvGrpSpPr/>
            <p:nvPr/>
          </p:nvGrpSpPr>
          <p:grpSpPr>
            <a:xfrm>
              <a:off x="121920" y="1278646"/>
              <a:ext cx="11848606" cy="4132376"/>
              <a:chOff x="121920" y="982550"/>
              <a:chExt cx="11848606" cy="4132376"/>
            </a:xfrm>
          </p:grpSpPr>
          <p:grpSp>
            <p:nvGrpSpPr>
              <p:cNvPr id="27" name="Group 26">
                <a:extLst>
                  <a:ext uri="{FF2B5EF4-FFF2-40B4-BE49-F238E27FC236}">
                    <a16:creationId xmlns:a16="http://schemas.microsoft.com/office/drawing/2014/main" id="{8711387F-C86F-412C-AD2F-6F38FCF61DF6}"/>
                  </a:ext>
                </a:extLst>
              </p:cNvPr>
              <p:cNvGrpSpPr/>
              <p:nvPr/>
            </p:nvGrpSpPr>
            <p:grpSpPr>
              <a:xfrm>
                <a:off x="121920" y="982550"/>
                <a:ext cx="1872343" cy="4132376"/>
                <a:chOff x="121920" y="982550"/>
                <a:chExt cx="1872343" cy="4132376"/>
              </a:xfrm>
            </p:grpSpPr>
            <p:sp>
              <p:nvSpPr>
                <p:cNvPr id="37" name="TextBox 36">
                  <a:extLst>
                    <a:ext uri="{FF2B5EF4-FFF2-40B4-BE49-F238E27FC236}">
                      <a16:creationId xmlns:a16="http://schemas.microsoft.com/office/drawing/2014/main" id="{5ED7EE66-006A-4359-B9C3-6582AB2BD587}"/>
                    </a:ext>
                  </a:extLst>
                </p:cNvPr>
                <p:cNvSpPr txBox="1"/>
                <p:nvPr/>
              </p:nvSpPr>
              <p:spPr>
                <a:xfrm>
                  <a:off x="892821" y="982550"/>
                  <a:ext cx="330540" cy="769441"/>
                </a:xfrm>
                <a:prstGeom prst="rect">
                  <a:avLst/>
                </a:prstGeom>
                <a:noFill/>
              </p:spPr>
              <p:txBody>
                <a:bodyPr wrap="none" rtlCol="0">
                  <a:spAutoFit/>
                </a:bodyPr>
                <a:lstStyle/>
                <a:p>
                  <a:r>
                    <a:rPr lang="en-US" sz="4400">
                      <a:solidFill>
                        <a:srgbClr val="00B050"/>
                      </a:solidFill>
                      <a:latin typeface="Antonio" panose="02000503000000000000" pitchFamily="2" charset="0"/>
                    </a:rPr>
                    <a:t>I</a:t>
                  </a:r>
                </a:p>
              </p:txBody>
            </p:sp>
            <p:sp>
              <p:nvSpPr>
                <p:cNvPr id="38" name="Rectangle: Rounded Corners 37">
                  <a:extLst>
                    <a:ext uri="{FF2B5EF4-FFF2-40B4-BE49-F238E27FC236}">
                      <a16:creationId xmlns:a16="http://schemas.microsoft.com/office/drawing/2014/main" id="{4C3FC945-9D8E-4CEE-9894-1A1E7F6344B2}"/>
                    </a:ext>
                  </a:extLst>
                </p:cNvPr>
                <p:cNvSpPr/>
                <p:nvPr/>
              </p:nvSpPr>
              <p:spPr>
                <a:xfrm>
                  <a:off x="121920" y="982550"/>
                  <a:ext cx="1872343" cy="4132376"/>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F18C30DE-70DE-4B2B-9F15-F6AD96F7B9A7}"/>
                  </a:ext>
                </a:extLst>
              </p:cNvPr>
              <p:cNvGrpSpPr/>
              <p:nvPr/>
            </p:nvGrpSpPr>
            <p:grpSpPr>
              <a:xfrm>
                <a:off x="2041776" y="982550"/>
                <a:ext cx="1872343" cy="4132376"/>
                <a:chOff x="2041776" y="982550"/>
                <a:chExt cx="1872343" cy="4132376"/>
              </a:xfrm>
            </p:grpSpPr>
            <p:sp>
              <p:nvSpPr>
                <p:cNvPr id="35" name="TextBox 34">
                  <a:extLst>
                    <a:ext uri="{FF2B5EF4-FFF2-40B4-BE49-F238E27FC236}">
                      <a16:creationId xmlns:a16="http://schemas.microsoft.com/office/drawing/2014/main" id="{97F2CE83-68D5-4D92-A1AA-2547D7B313EF}"/>
                    </a:ext>
                  </a:extLst>
                </p:cNvPr>
                <p:cNvSpPr txBox="1"/>
                <p:nvPr/>
              </p:nvSpPr>
              <p:spPr>
                <a:xfrm>
                  <a:off x="2739741" y="982550"/>
                  <a:ext cx="476412" cy="769441"/>
                </a:xfrm>
                <a:prstGeom prst="rect">
                  <a:avLst/>
                </a:prstGeom>
                <a:noFill/>
              </p:spPr>
              <p:txBody>
                <a:bodyPr wrap="none" rtlCol="0">
                  <a:spAutoFit/>
                </a:bodyPr>
                <a:lstStyle/>
                <a:p>
                  <a:r>
                    <a:rPr lang="en-US" sz="4400">
                      <a:solidFill>
                        <a:srgbClr val="00B0F0"/>
                      </a:solidFill>
                      <a:latin typeface="Antonio" panose="02000503000000000000" pitchFamily="2" charset="0"/>
                    </a:rPr>
                    <a:t>II</a:t>
                  </a:r>
                </a:p>
              </p:txBody>
            </p:sp>
            <p:sp>
              <p:nvSpPr>
                <p:cNvPr id="36" name="Rectangle: Rounded Corners 35">
                  <a:extLst>
                    <a:ext uri="{FF2B5EF4-FFF2-40B4-BE49-F238E27FC236}">
                      <a16:creationId xmlns:a16="http://schemas.microsoft.com/office/drawing/2014/main" id="{AF925692-CC82-4191-AD9A-59A8ECB2F972}"/>
                    </a:ext>
                  </a:extLst>
                </p:cNvPr>
                <p:cNvSpPr/>
                <p:nvPr/>
              </p:nvSpPr>
              <p:spPr>
                <a:xfrm>
                  <a:off x="2041776" y="982550"/>
                  <a:ext cx="1872343" cy="4132376"/>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grpSp>
          <p:grpSp>
            <p:nvGrpSpPr>
              <p:cNvPr id="29" name="Group 28">
                <a:extLst>
                  <a:ext uri="{FF2B5EF4-FFF2-40B4-BE49-F238E27FC236}">
                    <a16:creationId xmlns:a16="http://schemas.microsoft.com/office/drawing/2014/main" id="{A410084B-FB4D-4A98-A7C8-0C46D4AC57B9}"/>
                  </a:ext>
                </a:extLst>
              </p:cNvPr>
              <p:cNvGrpSpPr/>
              <p:nvPr/>
            </p:nvGrpSpPr>
            <p:grpSpPr>
              <a:xfrm>
                <a:off x="3953724" y="982550"/>
                <a:ext cx="4789682" cy="4132376"/>
                <a:chOff x="3953724" y="982550"/>
                <a:chExt cx="4789682" cy="4132376"/>
              </a:xfrm>
            </p:grpSpPr>
            <p:sp>
              <p:nvSpPr>
                <p:cNvPr id="33" name="TextBox 32">
                  <a:extLst>
                    <a:ext uri="{FF2B5EF4-FFF2-40B4-BE49-F238E27FC236}">
                      <a16:creationId xmlns:a16="http://schemas.microsoft.com/office/drawing/2014/main" id="{F727A640-EFBA-490A-923C-8240959E586B}"/>
                    </a:ext>
                  </a:extLst>
                </p:cNvPr>
                <p:cNvSpPr txBox="1"/>
                <p:nvPr/>
              </p:nvSpPr>
              <p:spPr>
                <a:xfrm>
                  <a:off x="6037422" y="982550"/>
                  <a:ext cx="622286" cy="769441"/>
                </a:xfrm>
                <a:prstGeom prst="rect">
                  <a:avLst/>
                </a:prstGeom>
                <a:noFill/>
              </p:spPr>
              <p:txBody>
                <a:bodyPr wrap="none" rtlCol="0">
                  <a:spAutoFit/>
                </a:bodyPr>
                <a:lstStyle/>
                <a:p>
                  <a:r>
                    <a:rPr lang="en-US" sz="4400">
                      <a:solidFill>
                        <a:srgbClr val="002060"/>
                      </a:solidFill>
                      <a:latin typeface="Antonio" panose="02000503000000000000" pitchFamily="2" charset="0"/>
                    </a:rPr>
                    <a:t>III</a:t>
                  </a:r>
                </a:p>
              </p:txBody>
            </p:sp>
            <p:sp>
              <p:nvSpPr>
                <p:cNvPr id="34" name="Rectangle: Rounded Corners 33">
                  <a:extLst>
                    <a:ext uri="{FF2B5EF4-FFF2-40B4-BE49-F238E27FC236}">
                      <a16:creationId xmlns:a16="http://schemas.microsoft.com/office/drawing/2014/main" id="{DF160387-5D18-426A-A20A-5C131A54E560}"/>
                    </a:ext>
                  </a:extLst>
                </p:cNvPr>
                <p:cNvSpPr/>
                <p:nvPr/>
              </p:nvSpPr>
              <p:spPr>
                <a:xfrm>
                  <a:off x="3953724" y="982550"/>
                  <a:ext cx="4789682" cy="4132376"/>
                </a:xfrm>
                <a:prstGeom prst="roundRect">
                  <a:avLst>
                    <a:gd name="adj" fmla="val 6762"/>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grpSp>
          <p:grpSp>
            <p:nvGrpSpPr>
              <p:cNvPr id="30" name="Group 29">
                <a:extLst>
                  <a:ext uri="{FF2B5EF4-FFF2-40B4-BE49-F238E27FC236}">
                    <a16:creationId xmlns:a16="http://schemas.microsoft.com/office/drawing/2014/main" id="{79C53C66-3DED-49C3-889A-0A00138857BE}"/>
                  </a:ext>
                </a:extLst>
              </p:cNvPr>
              <p:cNvGrpSpPr/>
              <p:nvPr/>
            </p:nvGrpSpPr>
            <p:grpSpPr>
              <a:xfrm>
                <a:off x="8783012" y="982550"/>
                <a:ext cx="3187514" cy="4132376"/>
                <a:chOff x="8783012" y="982550"/>
                <a:chExt cx="3187514" cy="4132376"/>
              </a:xfrm>
            </p:grpSpPr>
            <p:sp>
              <p:nvSpPr>
                <p:cNvPr id="31" name="TextBox 30">
                  <a:extLst>
                    <a:ext uri="{FF2B5EF4-FFF2-40B4-BE49-F238E27FC236}">
                      <a16:creationId xmlns:a16="http://schemas.microsoft.com/office/drawing/2014/main" id="{47250BE3-DF7B-4710-BA89-6D0DBE5C53FB}"/>
                    </a:ext>
                  </a:extLst>
                </p:cNvPr>
                <p:cNvSpPr txBox="1"/>
                <p:nvPr/>
              </p:nvSpPr>
              <p:spPr>
                <a:xfrm>
                  <a:off x="10084862" y="982550"/>
                  <a:ext cx="583814" cy="769441"/>
                </a:xfrm>
                <a:prstGeom prst="rect">
                  <a:avLst/>
                </a:prstGeom>
                <a:noFill/>
              </p:spPr>
              <p:txBody>
                <a:bodyPr wrap="none" rtlCol="0">
                  <a:spAutoFit/>
                </a:bodyPr>
                <a:lstStyle/>
                <a:p>
                  <a:r>
                    <a:rPr lang="en-US" sz="4400">
                      <a:solidFill>
                        <a:srgbClr val="7030A0"/>
                      </a:solidFill>
                      <a:latin typeface="Antonio" panose="02000503000000000000" pitchFamily="2" charset="0"/>
                    </a:rPr>
                    <a:t>IV</a:t>
                  </a:r>
                </a:p>
              </p:txBody>
            </p:sp>
            <p:sp>
              <p:nvSpPr>
                <p:cNvPr id="32" name="Rectangle: Rounded Corners 31">
                  <a:extLst>
                    <a:ext uri="{FF2B5EF4-FFF2-40B4-BE49-F238E27FC236}">
                      <a16:creationId xmlns:a16="http://schemas.microsoft.com/office/drawing/2014/main" id="{F396966F-E9B3-4734-A5B1-0A193ABE3FB1}"/>
                    </a:ext>
                  </a:extLst>
                </p:cNvPr>
                <p:cNvSpPr/>
                <p:nvPr/>
              </p:nvSpPr>
              <p:spPr>
                <a:xfrm>
                  <a:off x="8783012" y="982550"/>
                  <a:ext cx="3187514" cy="4132376"/>
                </a:xfrm>
                <a:prstGeom prst="roundRect">
                  <a:avLst>
                    <a:gd name="adj" fmla="val 7743"/>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grpSp>
        </p:grpSp>
        <p:sp>
          <p:nvSpPr>
            <p:cNvPr id="24" name="Rectangle: Rounded Corners 23">
              <a:extLst>
                <a:ext uri="{FF2B5EF4-FFF2-40B4-BE49-F238E27FC236}">
                  <a16:creationId xmlns:a16="http://schemas.microsoft.com/office/drawing/2014/main" id="{70ECEFE2-B301-47C5-BD48-AD54198E3DA0}"/>
                </a:ext>
              </a:extLst>
            </p:cNvPr>
            <p:cNvSpPr/>
            <p:nvPr/>
          </p:nvSpPr>
          <p:spPr>
            <a:xfrm>
              <a:off x="2032251" y="1238250"/>
              <a:ext cx="9955502" cy="4210872"/>
            </a:xfrm>
            <a:prstGeom prst="roundRect">
              <a:avLst>
                <a:gd name="adj" fmla="val 7491"/>
              </a:avLst>
            </a:prstGeom>
            <a:solidFill>
              <a:schemeClr val="bg1">
                <a:lumMod val="85000"/>
                <a:alpha val="70000"/>
              </a:schemeClr>
            </a:solidFill>
            <a:ln w="38100">
              <a:solidFill>
                <a:schemeClr val="bg1">
                  <a:lumMod val="85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grpSp>
      <p:sp>
        <p:nvSpPr>
          <p:cNvPr id="40" name="Title 1">
            <a:extLst>
              <a:ext uri="{FF2B5EF4-FFF2-40B4-BE49-F238E27FC236}">
                <a16:creationId xmlns:a16="http://schemas.microsoft.com/office/drawing/2014/main" id="{CEC6FE06-831C-4123-9E56-F090052E979A}"/>
              </a:ext>
            </a:extLst>
          </p:cNvPr>
          <p:cNvSpPr txBox="1">
            <a:spLocks/>
          </p:cNvSpPr>
          <p:nvPr/>
        </p:nvSpPr>
        <p:spPr>
          <a:xfrm>
            <a:off x="291960" y="-129589"/>
            <a:ext cx="119000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spc="-300" dirty="0">
                <a:solidFill>
                  <a:srgbClr val="002060"/>
                </a:solidFill>
                <a:latin typeface="Arial" panose="020B0604020202020204" pitchFamily="34" charset="0"/>
                <a:cs typeface="Arial" panose="020B0604020202020204" pitchFamily="34" charset="0"/>
              </a:rPr>
              <a:t>THE ALGORITHM – </a:t>
            </a:r>
            <a:r>
              <a:rPr lang="en-US" sz="3600" b="1" spc="-300" dirty="0">
                <a:solidFill>
                  <a:srgbClr val="00B050"/>
                </a:solidFill>
                <a:latin typeface="Arial" panose="020B0604020202020204" pitchFamily="34" charset="0"/>
                <a:cs typeface="Arial" panose="020B0604020202020204" pitchFamily="34" charset="0"/>
              </a:rPr>
              <a:t>DIFFERENT POSTS</a:t>
            </a:r>
          </a:p>
        </p:txBody>
      </p:sp>
      <p:grpSp>
        <p:nvGrpSpPr>
          <p:cNvPr id="41" name="Group 40">
            <a:extLst>
              <a:ext uri="{FF2B5EF4-FFF2-40B4-BE49-F238E27FC236}">
                <a16:creationId xmlns:a16="http://schemas.microsoft.com/office/drawing/2014/main" id="{1726085A-EE82-446B-9837-C650EBF29CCF}"/>
              </a:ext>
            </a:extLst>
          </p:cNvPr>
          <p:cNvGrpSpPr/>
          <p:nvPr/>
        </p:nvGrpSpPr>
        <p:grpSpPr>
          <a:xfrm>
            <a:off x="369647" y="720268"/>
            <a:ext cx="7507527" cy="146306"/>
            <a:chOff x="369651" y="720266"/>
            <a:chExt cx="7091464" cy="186736"/>
          </a:xfrm>
        </p:grpSpPr>
        <p:sp>
          <p:nvSpPr>
            <p:cNvPr id="42" name="Rectangle: Top Corners Rounded 41">
              <a:extLst>
                <a:ext uri="{FF2B5EF4-FFF2-40B4-BE49-F238E27FC236}">
                  <a16:creationId xmlns:a16="http://schemas.microsoft.com/office/drawing/2014/main" id="{D4F3DEFE-F488-4E77-987F-76EDE6F5E9FF}"/>
                </a:ext>
              </a:extLst>
            </p:cNvPr>
            <p:cNvSpPr/>
            <p:nvPr/>
          </p:nvSpPr>
          <p:spPr>
            <a:xfrm>
              <a:off x="369651" y="720266"/>
              <a:ext cx="7091463" cy="184403"/>
            </a:xfrm>
            <a:prstGeom prst="round2SameRect">
              <a:avLst>
                <a:gd name="adj1" fmla="val 0"/>
                <a:gd name="adj2" fmla="val 50000"/>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D20FE3BD-F57E-4108-A04D-9D9CB1B880F2}"/>
                </a:ext>
              </a:extLst>
            </p:cNvPr>
            <p:cNvSpPr/>
            <p:nvPr/>
          </p:nvSpPr>
          <p:spPr>
            <a:xfrm>
              <a:off x="729577" y="724123"/>
              <a:ext cx="6731538" cy="182879"/>
            </a:xfrm>
            <a:prstGeom prst="rect">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5E088152-8373-49C1-90CA-19BF46C91138}"/>
              </a:ext>
            </a:extLst>
          </p:cNvPr>
          <p:cNvGrpSpPr>
            <a:grpSpLocks noChangeAspect="1"/>
          </p:cNvGrpSpPr>
          <p:nvPr/>
        </p:nvGrpSpPr>
        <p:grpSpPr>
          <a:xfrm>
            <a:off x="7799239" y="502230"/>
            <a:ext cx="146304" cy="361507"/>
            <a:chOff x="7561699" y="474443"/>
            <a:chExt cx="174785" cy="431880"/>
          </a:xfrm>
        </p:grpSpPr>
        <p:sp>
          <p:nvSpPr>
            <p:cNvPr id="45" name="Oval 44">
              <a:extLst>
                <a:ext uri="{FF2B5EF4-FFF2-40B4-BE49-F238E27FC236}">
                  <a16:creationId xmlns:a16="http://schemas.microsoft.com/office/drawing/2014/main" id="{FF90E7E2-912B-40E2-8713-0F46FD1A7AFE}"/>
                </a:ext>
              </a:extLst>
            </p:cNvPr>
            <p:cNvSpPr>
              <a:spLocks noChangeAspect="1"/>
            </p:cNvSpPr>
            <p:nvPr/>
          </p:nvSpPr>
          <p:spPr>
            <a:xfrm>
              <a:off x="7561699" y="474443"/>
              <a:ext cx="173736" cy="17373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46" name="Oval 45">
              <a:extLst>
                <a:ext uri="{FF2B5EF4-FFF2-40B4-BE49-F238E27FC236}">
                  <a16:creationId xmlns:a16="http://schemas.microsoft.com/office/drawing/2014/main" id="{F3E2A395-723A-4DFB-8C20-AC71DB67B870}"/>
                </a:ext>
              </a:extLst>
            </p:cNvPr>
            <p:cNvSpPr>
              <a:spLocks noChangeAspect="1"/>
            </p:cNvSpPr>
            <p:nvPr/>
          </p:nvSpPr>
          <p:spPr>
            <a:xfrm>
              <a:off x="7561699" y="732588"/>
              <a:ext cx="174785" cy="173735"/>
            </a:xfrm>
            <a:prstGeom prst="ellipse">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A7A7A"/>
                </a:solidFill>
              </a:endParaRPr>
            </a:p>
          </p:txBody>
        </p:sp>
      </p:grpSp>
    </p:spTree>
    <p:extLst>
      <p:ext uri="{BB962C8B-B14F-4D97-AF65-F5344CB8AC3E}">
        <p14:creationId xmlns:p14="http://schemas.microsoft.com/office/powerpoint/2010/main" val="2408738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CFD42C1-778C-44C6-8350-CDD7D52E8B5F}"/>
              </a:ext>
            </a:extLst>
          </p:cNvPr>
          <p:cNvSpPr>
            <a:spLocks noGrp="1"/>
          </p:cNvSpPr>
          <p:nvPr>
            <p:ph type="sldNum" sz="quarter" idx="12"/>
          </p:nvPr>
        </p:nvSpPr>
        <p:spPr/>
        <p:txBody>
          <a:bodyPr vert="horz" lIns="91440" tIns="45720" rIns="91440" bIns="45720" rtlCol="0" anchor="ctr">
            <a:normAutofit/>
          </a:bodyPr>
          <a:lstStyle/>
          <a:p>
            <a:pPr>
              <a:spcAft>
                <a:spcPts val="600"/>
              </a:spcAft>
            </a:pPr>
            <a:fld id="{50BA8BE6-E42A-44D9-BC31-3E17DC50C46A}" type="slidenum">
              <a:rPr lang="en-US" smtClean="0"/>
              <a:pPr>
                <a:spcAft>
                  <a:spcPts val="600"/>
                </a:spcAft>
              </a:pPr>
              <a:t>9</a:t>
            </a:fld>
            <a:endParaRPr lang="en-US"/>
          </a:p>
        </p:txBody>
      </p:sp>
      <p:sp>
        <p:nvSpPr>
          <p:cNvPr id="21" name="תיבת טקסט 2">
            <a:extLst>
              <a:ext uri="{FF2B5EF4-FFF2-40B4-BE49-F238E27FC236}">
                <a16:creationId xmlns:a16="http://schemas.microsoft.com/office/drawing/2014/main" id="{29A8135E-19AF-4A08-AB20-AEEEDA5FCB78}"/>
              </a:ext>
            </a:extLst>
          </p:cNvPr>
          <p:cNvSpPr txBox="1">
            <a:spLocks noChangeArrowheads="1"/>
          </p:cNvSpPr>
          <p:nvPr/>
        </p:nvSpPr>
        <p:spPr bwMode="auto">
          <a:xfrm flipH="1">
            <a:off x="7187505" y="5929008"/>
            <a:ext cx="4302784" cy="274955"/>
          </a:xfrm>
          <a:prstGeom prst="rect">
            <a:avLst/>
          </a:prstGeom>
          <a:noFill/>
          <a:ln w="9525">
            <a:no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en-US" sz="1400" b="1" i="1">
                <a:effectLst/>
                <a:latin typeface="Times New Roman" panose="02020603050405020304" pitchFamily="18" charset="0"/>
                <a:ea typeface="Yu Mincho" panose="02020400000000000000" pitchFamily="18" charset="-128"/>
                <a:cs typeface="Arial" panose="020B0604020202020204" pitchFamily="34" charset="0"/>
              </a:rPr>
              <a:t>Algorithm 1:</a:t>
            </a:r>
            <a:r>
              <a:rPr lang="en-US" sz="1400" i="1">
                <a:effectLst/>
                <a:latin typeface="Times New Roman" panose="02020603050405020304" pitchFamily="18" charset="0"/>
                <a:ea typeface="Yu Mincho" panose="02020400000000000000" pitchFamily="18" charset="-128"/>
                <a:cs typeface="Arial" panose="020B0604020202020204" pitchFamily="34" charset="0"/>
              </a:rPr>
              <a:t> Constructing Variable-Length Post Series</a:t>
            </a:r>
            <a:endParaRPr lang="en-US">
              <a:effectLst/>
              <a:latin typeface="Calibri" panose="020F0502020204030204" pitchFamily="34" charset="0"/>
              <a:ea typeface="Calibri" panose="020F050202020403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360EAD7E-E89F-4DF7-BD37-B026219D3501}"/>
              </a:ext>
            </a:extLst>
          </p:cNvPr>
          <p:cNvSpPr txBox="1"/>
          <p:nvPr/>
        </p:nvSpPr>
        <p:spPr>
          <a:xfrm>
            <a:off x="335479" y="1176286"/>
            <a:ext cx="5075007" cy="1323439"/>
          </a:xfrm>
          <a:prstGeom prst="rect">
            <a:avLst/>
          </a:prstGeom>
          <a:noFill/>
        </p:spPr>
        <p:txBody>
          <a:bodyPr wrap="square" rtlCol="0" anchor="ctr">
            <a:spAutoFit/>
          </a:bodyPr>
          <a:lstStyle/>
          <a:p>
            <a:pPr marL="342900" indent="-342900">
              <a:buFont typeface="Arial" panose="020B0604020202020204" pitchFamily="34" charset="0"/>
              <a:buChar char="•"/>
            </a:pPr>
            <a:r>
              <a:rPr lang="en-US" sz="2000" b="1" dirty="0">
                <a:solidFill>
                  <a:srgbClr val="767171"/>
                </a:solidFill>
                <a:latin typeface="Arial" panose="020B0604020202020204" pitchFamily="34" charset="0"/>
                <a:cs typeface="Arial" panose="020B0604020202020204" pitchFamily="34" charset="0"/>
              </a:rPr>
              <a:t>The model gets a large sequence of posts and groups them together to form a batches. This process is done using </a:t>
            </a:r>
            <a:r>
              <a:rPr lang="en-US" sz="2000" b="1" i="1" dirty="0">
                <a:solidFill>
                  <a:srgbClr val="767171"/>
                </a:solidFill>
                <a:latin typeface="Arial" panose="020B0604020202020204" pitchFamily="34" charset="0"/>
                <a:cs typeface="Arial" panose="020B0604020202020204" pitchFamily="34" charset="0"/>
              </a:rPr>
              <a:t>algorithm 1.</a:t>
            </a:r>
          </a:p>
        </p:txBody>
      </p:sp>
      <p:grpSp>
        <p:nvGrpSpPr>
          <p:cNvPr id="26" name="Group 25">
            <a:extLst>
              <a:ext uri="{FF2B5EF4-FFF2-40B4-BE49-F238E27FC236}">
                <a16:creationId xmlns:a16="http://schemas.microsoft.com/office/drawing/2014/main" id="{82644BF4-0ACA-44A7-ACEE-B2C9A1675B59}"/>
              </a:ext>
            </a:extLst>
          </p:cNvPr>
          <p:cNvGrpSpPr/>
          <p:nvPr/>
        </p:nvGrpSpPr>
        <p:grpSpPr>
          <a:xfrm>
            <a:off x="405681" y="3294563"/>
            <a:ext cx="5973662" cy="2694249"/>
            <a:chOff x="405681" y="3294563"/>
            <a:chExt cx="5973662" cy="2694249"/>
          </a:xfrm>
        </p:grpSpPr>
        <p:grpSp>
          <p:nvGrpSpPr>
            <p:cNvPr id="27" name="Group 26">
              <a:extLst>
                <a:ext uri="{FF2B5EF4-FFF2-40B4-BE49-F238E27FC236}">
                  <a16:creationId xmlns:a16="http://schemas.microsoft.com/office/drawing/2014/main" id="{107FCF63-35DB-46FC-B2C0-F7D015F55F7B}"/>
                </a:ext>
              </a:extLst>
            </p:cNvPr>
            <p:cNvGrpSpPr/>
            <p:nvPr/>
          </p:nvGrpSpPr>
          <p:grpSpPr>
            <a:xfrm>
              <a:off x="405681" y="3294563"/>
              <a:ext cx="5970364" cy="2412852"/>
              <a:chOff x="319956" y="3399338"/>
              <a:chExt cx="5970364" cy="2412852"/>
            </a:xfrm>
          </p:grpSpPr>
          <p:sp>
            <p:nvSpPr>
              <p:cNvPr id="29" name="TextBox 28">
                <a:extLst>
                  <a:ext uri="{FF2B5EF4-FFF2-40B4-BE49-F238E27FC236}">
                    <a16:creationId xmlns:a16="http://schemas.microsoft.com/office/drawing/2014/main" id="{54A78203-BE7E-4135-A5F5-142B4BAC9917}"/>
                  </a:ext>
                </a:extLst>
              </p:cNvPr>
              <p:cNvSpPr txBox="1"/>
              <p:nvPr/>
            </p:nvSpPr>
            <p:spPr>
              <a:xfrm>
                <a:off x="319956" y="3399338"/>
                <a:ext cx="2597416" cy="584775"/>
              </a:xfrm>
              <a:prstGeom prst="rect">
                <a:avLst/>
              </a:prstGeom>
              <a:noFill/>
              <a:ln>
                <a:solidFill>
                  <a:schemeClr val="tx1"/>
                </a:solidFill>
              </a:ln>
            </p:spPr>
            <p:txBody>
              <a:bodyPr wrap="square" rtlCol="0" anchor="ctr">
                <a:spAutoFit/>
              </a:bodyPr>
              <a:lstStyle/>
              <a:p>
                <a:r>
                  <a:rPr lang="en-US" sz="1600">
                    <a:latin typeface="Montserrat Medium" panose="00000600000000000000" pitchFamily="2" charset="0"/>
                  </a:rPr>
                  <a:t>@Drake11: Bibi’s first born is adopted</a:t>
                </a:r>
              </a:p>
            </p:txBody>
          </p:sp>
          <p:sp>
            <p:nvSpPr>
              <p:cNvPr id="30" name="TextBox 29">
                <a:extLst>
                  <a:ext uri="{FF2B5EF4-FFF2-40B4-BE49-F238E27FC236}">
                    <a16:creationId xmlns:a16="http://schemas.microsoft.com/office/drawing/2014/main" id="{6F4C618B-4B5B-444E-A519-24E0D89A1887}"/>
                  </a:ext>
                </a:extLst>
              </p:cNvPr>
              <p:cNvSpPr txBox="1"/>
              <p:nvPr/>
            </p:nvSpPr>
            <p:spPr>
              <a:xfrm>
                <a:off x="319956" y="4067155"/>
                <a:ext cx="2597416" cy="830997"/>
              </a:xfrm>
              <a:prstGeom prst="rect">
                <a:avLst/>
              </a:prstGeom>
              <a:noFill/>
              <a:ln>
                <a:solidFill>
                  <a:schemeClr val="tx1"/>
                </a:solidFill>
              </a:ln>
            </p:spPr>
            <p:txBody>
              <a:bodyPr wrap="square" rtlCol="0" anchor="ctr">
                <a:spAutoFit/>
              </a:bodyPr>
              <a:lstStyle/>
              <a:p>
                <a:r>
                  <a:rPr lang="en-US" sz="1600">
                    <a:latin typeface="Montserrat Medium" panose="00000600000000000000" pitchFamily="2" charset="0"/>
                  </a:rPr>
                  <a:t>@Martha: Israel’s prim minister adopted a child!</a:t>
                </a:r>
              </a:p>
            </p:txBody>
          </p:sp>
          <p:sp>
            <p:nvSpPr>
              <p:cNvPr id="31" name="TextBox 30">
                <a:extLst>
                  <a:ext uri="{FF2B5EF4-FFF2-40B4-BE49-F238E27FC236}">
                    <a16:creationId xmlns:a16="http://schemas.microsoft.com/office/drawing/2014/main" id="{E3CEC494-6D97-4EFF-9ABF-B036FCABB2A5}"/>
                  </a:ext>
                </a:extLst>
              </p:cNvPr>
              <p:cNvSpPr txBox="1"/>
              <p:nvPr/>
            </p:nvSpPr>
            <p:spPr>
              <a:xfrm>
                <a:off x="319956" y="4981193"/>
                <a:ext cx="2597416" cy="830997"/>
              </a:xfrm>
              <a:prstGeom prst="rect">
                <a:avLst/>
              </a:prstGeom>
              <a:noFill/>
              <a:ln>
                <a:solidFill>
                  <a:schemeClr val="tx1"/>
                </a:solidFill>
              </a:ln>
            </p:spPr>
            <p:txBody>
              <a:bodyPr wrap="square" rtlCol="0" anchor="ctr">
                <a:spAutoFit/>
              </a:bodyPr>
              <a:lstStyle/>
              <a:p>
                <a:r>
                  <a:rPr lang="en-US" sz="1600">
                    <a:latin typeface="Montserrat Medium" panose="00000600000000000000" pitchFamily="2" charset="0"/>
                  </a:rPr>
                  <a:t>@Samantha: Who is https://facebook.com/argentina?</a:t>
                </a:r>
              </a:p>
            </p:txBody>
          </p:sp>
          <p:sp>
            <p:nvSpPr>
              <p:cNvPr id="32" name="TextBox 31">
                <a:extLst>
                  <a:ext uri="{FF2B5EF4-FFF2-40B4-BE49-F238E27FC236}">
                    <a16:creationId xmlns:a16="http://schemas.microsoft.com/office/drawing/2014/main" id="{E0969B2B-0124-450E-885C-FB947F7EB214}"/>
                  </a:ext>
                </a:extLst>
              </p:cNvPr>
              <p:cNvSpPr txBox="1"/>
              <p:nvPr/>
            </p:nvSpPr>
            <p:spPr>
              <a:xfrm>
                <a:off x="3692904" y="3943461"/>
                <a:ext cx="2597416" cy="1323439"/>
              </a:xfrm>
              <a:prstGeom prst="rect">
                <a:avLst/>
              </a:prstGeom>
              <a:noFill/>
              <a:ln>
                <a:solidFill>
                  <a:schemeClr val="tx1"/>
                </a:solidFill>
              </a:ln>
            </p:spPr>
            <p:txBody>
              <a:bodyPr wrap="square" rtlCol="0" anchor="ctr">
                <a:spAutoFit/>
              </a:bodyPr>
              <a:lstStyle/>
              <a:p>
                <a:r>
                  <a:rPr lang="en-US" sz="1600">
                    <a:latin typeface="Montserrat Medium" panose="00000600000000000000" pitchFamily="2" charset="0"/>
                  </a:rPr>
                  <a:t>Drake11 </a:t>
                </a:r>
                <a:r>
                  <a:rPr lang="en-US" sz="1600" err="1">
                    <a:latin typeface="Montserrat Medium" panose="00000600000000000000" pitchFamily="2" charset="0"/>
                  </a:rPr>
                  <a:t>bibis</a:t>
                </a:r>
                <a:r>
                  <a:rPr lang="en-US" sz="1600">
                    <a:latin typeface="Montserrat Medium" panose="00000600000000000000" pitchFamily="2" charset="0"/>
                  </a:rPr>
                  <a:t> first born is adopted </a:t>
                </a:r>
                <a:r>
                  <a:rPr lang="en-US" sz="1600" err="1">
                    <a:latin typeface="Montserrat Medium" panose="00000600000000000000" pitchFamily="2" charset="0"/>
                  </a:rPr>
                  <a:t>martha</a:t>
                </a:r>
                <a:r>
                  <a:rPr lang="en-US" sz="1600">
                    <a:latin typeface="Montserrat Medium" panose="00000600000000000000" pitchFamily="2" charset="0"/>
                  </a:rPr>
                  <a:t> </a:t>
                </a:r>
                <a:r>
                  <a:rPr lang="en-US" sz="1600" err="1">
                    <a:latin typeface="Montserrat Medium" panose="00000600000000000000" pitchFamily="2" charset="0"/>
                  </a:rPr>
                  <a:t>Israels</a:t>
                </a:r>
                <a:r>
                  <a:rPr lang="en-US" sz="1600">
                    <a:latin typeface="Montserrat Medium" panose="00000600000000000000" pitchFamily="2" charset="0"/>
                  </a:rPr>
                  <a:t> prim minister adopted a child Samantha who is &lt;</a:t>
                </a:r>
                <a:r>
                  <a:rPr lang="en-US" sz="1600" err="1">
                    <a:latin typeface="Montserrat Medium" panose="00000600000000000000" pitchFamily="2" charset="0"/>
                  </a:rPr>
                  <a:t>url</a:t>
                </a:r>
                <a:r>
                  <a:rPr lang="en-US" sz="1600">
                    <a:latin typeface="Montserrat Medium" panose="00000600000000000000" pitchFamily="2" charset="0"/>
                  </a:rPr>
                  <a:t>&gt;</a:t>
                </a:r>
              </a:p>
            </p:txBody>
          </p:sp>
          <p:sp>
            <p:nvSpPr>
              <p:cNvPr id="33" name="Arrow: Striped Right 32">
                <a:extLst>
                  <a:ext uri="{FF2B5EF4-FFF2-40B4-BE49-F238E27FC236}">
                    <a16:creationId xmlns:a16="http://schemas.microsoft.com/office/drawing/2014/main" id="{A913E1E3-2079-4924-8878-66E612FE6538}"/>
                  </a:ext>
                </a:extLst>
              </p:cNvPr>
              <p:cNvSpPr/>
              <p:nvPr/>
            </p:nvSpPr>
            <p:spPr>
              <a:xfrm rot="19952824">
                <a:off x="2974809" y="4936636"/>
                <a:ext cx="686302" cy="319866"/>
              </a:xfrm>
              <a:prstGeom prst="striped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Striped Right 33">
                <a:extLst>
                  <a:ext uri="{FF2B5EF4-FFF2-40B4-BE49-F238E27FC236}">
                    <a16:creationId xmlns:a16="http://schemas.microsoft.com/office/drawing/2014/main" id="{36E33DA2-6EFF-4619-AD77-80CACCC67997}"/>
                  </a:ext>
                </a:extLst>
              </p:cNvPr>
              <p:cNvSpPr/>
              <p:nvPr/>
            </p:nvSpPr>
            <p:spPr>
              <a:xfrm rot="1647176" flipV="1">
                <a:off x="2971512" y="3793635"/>
                <a:ext cx="686302" cy="319866"/>
              </a:xfrm>
              <a:prstGeom prst="striped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Striped Right 34">
                <a:extLst>
                  <a:ext uri="{FF2B5EF4-FFF2-40B4-BE49-F238E27FC236}">
                    <a16:creationId xmlns:a16="http://schemas.microsoft.com/office/drawing/2014/main" id="{5EACF563-3B2E-486B-BB6B-50467B6B161A}"/>
                  </a:ext>
                </a:extLst>
              </p:cNvPr>
              <p:cNvSpPr/>
              <p:nvPr/>
            </p:nvSpPr>
            <p:spPr>
              <a:xfrm>
                <a:off x="2951101" y="4370259"/>
                <a:ext cx="686302" cy="319866"/>
              </a:xfrm>
              <a:prstGeom prst="striped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תיבת טקסט 2">
              <a:extLst>
                <a:ext uri="{FF2B5EF4-FFF2-40B4-BE49-F238E27FC236}">
                  <a16:creationId xmlns:a16="http://schemas.microsoft.com/office/drawing/2014/main" id="{5BA56487-560A-46BB-A825-D7DA9FD53838}"/>
                </a:ext>
              </a:extLst>
            </p:cNvPr>
            <p:cNvSpPr txBox="1">
              <a:spLocks noChangeArrowheads="1"/>
            </p:cNvSpPr>
            <p:nvPr/>
          </p:nvSpPr>
          <p:spPr bwMode="auto">
            <a:xfrm flipH="1">
              <a:off x="405681" y="5726431"/>
              <a:ext cx="5973662" cy="262381"/>
            </a:xfrm>
            <a:prstGeom prst="rect">
              <a:avLst/>
            </a:prstGeom>
            <a:noFill/>
            <a:ln w="9525">
              <a:no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en-US" sz="1400" b="1" i="1" dirty="0">
                  <a:effectLst/>
                  <a:latin typeface="Times New Roman" panose="02020603050405020304" pitchFamily="18" charset="0"/>
                  <a:ea typeface="Yu Mincho" panose="02020400000000000000" pitchFamily="18" charset="-128"/>
                  <a:cs typeface="Arial" panose="020B0604020202020204" pitchFamily="34" charset="0"/>
                </a:rPr>
                <a:t>Example:</a:t>
              </a:r>
              <a:r>
                <a:rPr lang="en-US" sz="1400" i="1" dirty="0">
                  <a:effectLst/>
                  <a:latin typeface="Times New Roman" panose="02020603050405020304" pitchFamily="18" charset="0"/>
                  <a:ea typeface="Yu Mincho" panose="02020400000000000000" pitchFamily="18" charset="-128"/>
                  <a:cs typeface="Arial" panose="020B0604020202020204" pitchFamily="34" charset="0"/>
                </a:rPr>
                <a:t> Posts from random people are batched together</a:t>
              </a:r>
              <a:endParaRPr lang="en-US" dirty="0">
                <a:effectLst/>
                <a:latin typeface="Calibri" panose="020F0502020204030204" pitchFamily="34" charset="0"/>
                <a:ea typeface="Calibri" panose="020F0502020204030204" pitchFamily="34" charset="0"/>
                <a:cs typeface="Arial" panose="020B0604020202020204" pitchFamily="34" charset="0"/>
              </a:endParaRPr>
            </a:p>
          </p:txBody>
        </p:sp>
      </p:grpSp>
      <mc:AlternateContent xmlns:mc="http://schemas.openxmlformats.org/markup-compatibility/2006" xmlns:a14="http://schemas.microsoft.com/office/drawing/2010/main">
        <mc:Choice Requires="a14">
          <p:sp>
            <p:nvSpPr>
              <p:cNvPr id="37" name="Text Box 2">
                <a:extLst>
                  <a:ext uri="{FF2B5EF4-FFF2-40B4-BE49-F238E27FC236}">
                    <a16:creationId xmlns:a16="http://schemas.microsoft.com/office/drawing/2014/main" id="{1DF4D6F9-F934-47D6-9611-D85F77B03436}"/>
                  </a:ext>
                </a:extLst>
              </p:cNvPr>
              <p:cNvSpPr txBox="1">
                <a:spLocks noChangeArrowheads="1"/>
              </p:cNvSpPr>
              <p:nvPr/>
            </p:nvSpPr>
            <p:spPr bwMode="auto">
              <a:xfrm>
                <a:off x="6689660" y="981695"/>
                <a:ext cx="5298474" cy="4810788"/>
              </a:xfrm>
              <a:prstGeom prst="rect">
                <a:avLst/>
              </a:prstGeom>
              <a:noFill/>
              <a:ln w="9525">
                <a:solidFill>
                  <a:srgbClr val="000000"/>
                </a:solidFill>
                <a:miter lim="800000"/>
                <a:headEnd/>
                <a:tailEnd/>
              </a:ln>
            </p:spPr>
            <p:txBody>
              <a:bodyPr rot="0" vert="horz" wrap="square" lIns="91440" tIns="45720" rIns="91440" bIns="45720" anchor="t" anchorCtr="0">
                <a:noAutofit/>
              </a:bodyPr>
              <a:lstStyle/>
              <a:p>
                <a:pPr>
                  <a:lnSpc>
                    <a:spcPct val="110000"/>
                  </a:lnSpc>
                  <a:spcAft>
                    <a:spcPts val="600"/>
                  </a:spcAft>
                </a:pPr>
                <a:r>
                  <a:rPr lang="en-US" sz="1100" b="1" dirty="0">
                    <a:effectLst/>
                    <a:latin typeface="Courier Std" panose="02070409020205020404" pitchFamily="49" charset="0"/>
                    <a:ea typeface="Calibri" panose="020F0502020204030204" pitchFamily="34" charset="0"/>
                    <a:cs typeface="Courier New" panose="02070309020205020404" pitchFamily="49" charset="0"/>
                  </a:rPr>
                  <a:t>Input</a:t>
                </a:r>
                <a:r>
                  <a:rPr lang="en-US" sz="1100" dirty="0">
                    <a:effectLst/>
                    <a:latin typeface="Courier Std" panose="02070409020205020404" pitchFamily="49" charset="0"/>
                    <a:ea typeface="Calibri" panose="020F0502020204030204" pitchFamily="34" charset="0"/>
                    <a:cs typeface="Courier New" panose="02070309020205020404" pitchFamily="49" charset="0"/>
                  </a:rPr>
                  <a:t>: Dataset with posts </a:t>
                </a:r>
                <a:r>
                  <a:rPr lang="en-US" sz="1100" i="1" dirty="0">
                    <a:effectLst/>
                    <a:latin typeface="Courier Std" panose="02070409020205020404" pitchFamily="49" charset="0"/>
                    <a:ea typeface="Calibri" panose="020F0502020204030204" pitchFamily="34" charset="0"/>
                    <a:cs typeface="Courier New" panose="02070309020205020404" pitchFamily="49" charset="0"/>
                  </a:rPr>
                  <a:t>DS</a:t>
                </a:r>
                <a:r>
                  <a:rPr lang="en-US" sz="1100" dirty="0">
                    <a:effectLst/>
                    <a:latin typeface="Courier Std" panose="02070409020205020404" pitchFamily="49" charset="0"/>
                    <a:ea typeface="Yu Mincho" panose="02020400000000000000" pitchFamily="18" charset="-128"/>
                    <a:cs typeface="Courier New" panose="02070309020205020404" pitchFamily="49" charset="0"/>
                  </a:rPr>
                  <a:t>, amount of posts </a:t>
                </a:r>
                <a:r>
                  <a:rPr lang="en-US" sz="1100" i="1" dirty="0">
                    <a:effectLst/>
                    <a:latin typeface="Courier Std" panose="02070409020205020404" pitchFamily="49" charset="0"/>
                    <a:ea typeface="Yu Mincho" panose="02020400000000000000" pitchFamily="18" charset="-128"/>
                    <a:cs typeface="Courier New" panose="02070309020205020404" pitchFamily="49" charset="0"/>
                  </a:rPr>
                  <a:t>total</a:t>
                </a:r>
                <a:r>
                  <a:rPr lang="en-US" sz="1100" dirty="0">
                    <a:effectLst/>
                    <a:latin typeface="Courier Std" panose="02070409020205020404" pitchFamily="49" charset="0"/>
                    <a:ea typeface="Yu Mincho" panose="02020400000000000000" pitchFamily="18" charset="-128"/>
                    <a:cs typeface="Courier New" panose="02070309020205020404" pitchFamily="49" charset="0"/>
                  </a:rPr>
                  <a:t>, wanted amount of posts per batch </a:t>
                </a:r>
                <a:r>
                  <a:rPr lang="en-US" sz="1100" i="1" dirty="0">
                    <a:effectLst/>
                    <a:latin typeface="Courier Std" panose="02070409020205020404" pitchFamily="49" charset="0"/>
                    <a:ea typeface="Yu Mincho" panose="02020400000000000000" pitchFamily="18" charset="-128"/>
                    <a:cs typeface="Courier New" panose="02070309020205020404" pitchFamily="49" charset="0"/>
                  </a:rPr>
                  <a:t>N</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a:lnSpc>
                    <a:spcPct val="110000"/>
                  </a:lnSpc>
                  <a:spcAft>
                    <a:spcPts val="600"/>
                  </a:spcAft>
                </a:pPr>
                <a:r>
                  <a:rPr lang="en-US" sz="1100" b="1" dirty="0">
                    <a:effectLst/>
                    <a:latin typeface="Courier Std" panose="02070409020205020404" pitchFamily="49" charset="0"/>
                    <a:ea typeface="Yu Mincho" panose="02020400000000000000" pitchFamily="18" charset="-128"/>
                    <a:cs typeface="Courier New" panose="02070309020205020404" pitchFamily="49" charset="0"/>
                  </a:rPr>
                  <a:t>Output</a:t>
                </a:r>
                <a:r>
                  <a:rPr lang="en-US" sz="1100" dirty="0">
                    <a:effectLst/>
                    <a:latin typeface="Courier Std" panose="02070409020205020404" pitchFamily="49" charset="0"/>
                    <a:ea typeface="Yu Mincho" panose="02020400000000000000" pitchFamily="18" charset="-128"/>
                    <a:cs typeface="Courier New" panose="02070309020205020404" pitchFamily="49" charset="0"/>
                  </a:rPr>
                  <a:t>: Batches </a:t>
                </a:r>
                <a14:m>
                  <m:oMath xmlns:m="http://schemas.openxmlformats.org/officeDocument/2006/math">
                    <m:r>
                      <a:rPr lang="en-US" sz="1100" i="1">
                        <a:effectLst/>
                        <a:latin typeface="Cambria Math" panose="02040503050406030204" pitchFamily="18" charset="0"/>
                        <a:ea typeface="Yu Mincho" panose="02020400000000000000" pitchFamily="18" charset="-128"/>
                        <a:cs typeface="Courier New" panose="02070309020205020404" pitchFamily="49" charset="0"/>
                      </a:rPr>
                      <m:t>𝐵</m:t>
                    </m:r>
                    <m:r>
                      <a:rPr lang="en-US" sz="1100" i="1">
                        <a:effectLst/>
                        <a:latin typeface="Cambria Math" panose="02040503050406030204" pitchFamily="18" charset="0"/>
                        <a:ea typeface="Yu Mincho" panose="02020400000000000000" pitchFamily="18" charset="-128"/>
                        <a:cs typeface="Courier New" panose="02070309020205020404" pitchFamily="49" charset="0"/>
                      </a:rPr>
                      <m:t>={</m:t>
                    </m:r>
                    <m:sSub>
                      <m:sSubPr>
                        <m:ctrlPr>
                          <a:rPr lang="en-US" sz="1100" i="1">
                            <a:effectLst/>
                            <a:latin typeface="Cambria Math" panose="02040503050406030204" pitchFamily="18" charset="0"/>
                            <a:ea typeface="Yu Mincho" panose="02020400000000000000" pitchFamily="18" charset="-128"/>
                            <a:cs typeface="Courier New" panose="02070309020205020404" pitchFamily="49" charset="0"/>
                          </a:rPr>
                        </m:ctrlPr>
                      </m:sSubPr>
                      <m:e>
                        <m:r>
                          <a:rPr lang="en-US" sz="1100" i="1">
                            <a:effectLst/>
                            <a:latin typeface="Cambria Math" panose="02040503050406030204" pitchFamily="18" charset="0"/>
                            <a:ea typeface="Yu Mincho" panose="02020400000000000000" pitchFamily="18" charset="-128"/>
                            <a:cs typeface="Courier New" panose="02070309020205020404" pitchFamily="49" charset="0"/>
                          </a:rPr>
                          <m:t>𝐵</m:t>
                        </m:r>
                      </m:e>
                      <m:sub>
                        <m:r>
                          <a:rPr lang="en-US" sz="1100" i="1">
                            <a:effectLst/>
                            <a:latin typeface="Cambria Math" panose="02040503050406030204" pitchFamily="18" charset="0"/>
                            <a:ea typeface="Yu Mincho" panose="02020400000000000000" pitchFamily="18" charset="-128"/>
                            <a:cs typeface="Courier New" panose="02070309020205020404" pitchFamily="49" charset="0"/>
                          </a:rPr>
                          <m:t>1</m:t>
                        </m:r>
                      </m:sub>
                    </m:sSub>
                    <m:r>
                      <a:rPr lang="en-US" sz="1100" i="1">
                        <a:effectLst/>
                        <a:latin typeface="Cambria Math" panose="02040503050406030204" pitchFamily="18" charset="0"/>
                        <a:ea typeface="Yu Mincho" panose="02020400000000000000" pitchFamily="18" charset="-128"/>
                        <a:cs typeface="Courier New" panose="02070309020205020404" pitchFamily="49" charset="0"/>
                      </a:rPr>
                      <m:t>, …, </m:t>
                    </m:r>
                    <m:sSub>
                      <m:sSubPr>
                        <m:ctrlPr>
                          <a:rPr lang="en-US" sz="1100" i="1">
                            <a:effectLst/>
                            <a:latin typeface="Cambria Math" panose="02040503050406030204" pitchFamily="18" charset="0"/>
                            <a:ea typeface="Yu Mincho" panose="02020400000000000000" pitchFamily="18" charset="-128"/>
                            <a:cs typeface="Courier New" panose="02070309020205020404" pitchFamily="49" charset="0"/>
                          </a:rPr>
                        </m:ctrlPr>
                      </m:sSubPr>
                      <m:e>
                        <m:r>
                          <a:rPr lang="en-US" sz="1100" i="1">
                            <a:effectLst/>
                            <a:latin typeface="Cambria Math" panose="02040503050406030204" pitchFamily="18" charset="0"/>
                            <a:ea typeface="Yu Mincho" panose="02020400000000000000" pitchFamily="18" charset="-128"/>
                            <a:cs typeface="Courier New" panose="02070309020205020404" pitchFamily="49" charset="0"/>
                          </a:rPr>
                          <m:t>𝐵</m:t>
                        </m:r>
                      </m:e>
                      <m:sub>
                        <m:d>
                          <m:dPr>
                            <m:begChr m:val="⌊"/>
                            <m:endChr m:val="⌋"/>
                            <m:ctrlPr>
                              <a:rPr lang="en-US" sz="1100" i="1">
                                <a:effectLst/>
                                <a:latin typeface="Cambria Math" panose="02040503050406030204" pitchFamily="18" charset="0"/>
                                <a:ea typeface="Yu Mincho" panose="02020400000000000000" pitchFamily="18" charset="-128"/>
                                <a:cs typeface="Courier New" panose="02070309020205020404" pitchFamily="49" charset="0"/>
                              </a:rPr>
                            </m:ctrlPr>
                          </m:dPr>
                          <m:e>
                            <m:f>
                              <m:fPr>
                                <m:ctrlPr>
                                  <a:rPr lang="en-US" sz="1100" i="1">
                                    <a:effectLst/>
                                    <a:latin typeface="Cambria Math" panose="02040503050406030204" pitchFamily="18" charset="0"/>
                                    <a:ea typeface="Yu Mincho" panose="02020400000000000000" pitchFamily="18" charset="-128"/>
                                    <a:cs typeface="Courier New" panose="02070309020205020404" pitchFamily="49" charset="0"/>
                                  </a:rPr>
                                </m:ctrlPr>
                              </m:fPr>
                              <m:num>
                                <m:r>
                                  <a:rPr lang="en-US" sz="1100" i="1">
                                    <a:effectLst/>
                                    <a:latin typeface="Cambria Math" panose="02040503050406030204" pitchFamily="18" charset="0"/>
                                    <a:ea typeface="Yu Mincho" panose="02020400000000000000" pitchFamily="18" charset="-128"/>
                                    <a:cs typeface="Courier New" panose="02070309020205020404" pitchFamily="49" charset="0"/>
                                  </a:rPr>
                                  <m:t>𝑡𝑜𝑡𝑎𝑙</m:t>
                                </m:r>
                              </m:num>
                              <m:den>
                                <m:r>
                                  <a:rPr lang="en-US" sz="1100" i="1">
                                    <a:effectLst/>
                                    <a:latin typeface="Cambria Math" panose="02040503050406030204" pitchFamily="18" charset="0"/>
                                    <a:ea typeface="Yu Mincho" panose="02020400000000000000" pitchFamily="18" charset="-128"/>
                                    <a:cs typeface="Courier New" panose="02070309020205020404" pitchFamily="49" charset="0"/>
                                  </a:rPr>
                                  <m:t>𝑁</m:t>
                                </m:r>
                              </m:den>
                            </m:f>
                          </m:e>
                        </m:d>
                      </m:sub>
                    </m:sSub>
                    <m:r>
                      <a:rPr lang="en-US" sz="1100" i="1">
                        <a:effectLst/>
                        <a:latin typeface="Cambria Math" panose="02040503050406030204" pitchFamily="18" charset="0"/>
                        <a:ea typeface="Yu Mincho" panose="02020400000000000000" pitchFamily="18" charset="-128"/>
                        <a:cs typeface="Courier New" panose="02070309020205020404" pitchFamily="49" charset="0"/>
                      </a:rPr>
                      <m:t>}</m:t>
                    </m:r>
                  </m:oMath>
                </a14:m>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rabicPeriod"/>
                </a:pPr>
                <a:r>
                  <a:rPr lang="en-US" sz="1100" dirty="0">
                    <a:effectLst/>
                    <a:latin typeface="Courier Std" panose="02070409020205020404" pitchFamily="49" charset="0"/>
                    <a:ea typeface="Yu Mincho" panose="02020400000000000000" pitchFamily="18" charset="-128"/>
                    <a:cs typeface="Courier New" panose="02070309020205020404" pitchFamily="49" charset="0"/>
                  </a:rPr>
                  <a:t>/* Initialization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rabicPeriod"/>
                </a:pPr>
                <a:r>
                  <a:rPr lang="en-US" sz="1100" dirty="0" err="1">
                    <a:effectLst/>
                    <a:latin typeface="Courier Std" panose="02070409020205020404" pitchFamily="49" charset="0"/>
                    <a:ea typeface="Yu Mincho" panose="02020400000000000000" pitchFamily="18" charset="-128"/>
                    <a:cs typeface="Courier New" panose="02070309020205020404" pitchFamily="49" charset="0"/>
                  </a:rPr>
                  <a:t>currBatchIndex</a:t>
                </a:r>
                <a:r>
                  <a:rPr lang="en-US" sz="1100" dirty="0">
                    <a:effectLst/>
                    <a:latin typeface="Courier Std" panose="02070409020205020404" pitchFamily="49" charset="0"/>
                    <a:ea typeface="Yu Mincho" panose="02020400000000000000" pitchFamily="18" charset="-128"/>
                    <a:cs typeface="Courier New" panose="02070309020205020404" pitchFamily="49" charset="0"/>
                  </a:rPr>
                  <a:t> = 0;</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rabicPeriod"/>
                </a:pPr>
                <a:r>
                  <a:rPr lang="en-US" sz="1100" dirty="0" err="1">
                    <a:effectLst/>
                    <a:latin typeface="Courier Std" panose="02070409020205020404" pitchFamily="49" charset="0"/>
                    <a:ea typeface="Yu Mincho" panose="02020400000000000000" pitchFamily="18" charset="-128"/>
                    <a:cs typeface="Courier New" panose="02070309020205020404" pitchFamily="49" charset="0"/>
                  </a:rPr>
                  <a:t>maxBatchIndex</a:t>
                </a:r>
                <a:r>
                  <a:rPr lang="en-US" sz="1100" dirty="0">
                    <a:effectLst/>
                    <a:latin typeface="Courier Std" panose="02070409020205020404" pitchFamily="49" charset="0"/>
                    <a:ea typeface="Yu Mincho" panose="02020400000000000000" pitchFamily="18" charset="-128"/>
                    <a:cs typeface="Courier New" panose="02070309020205020404" pitchFamily="49" charset="0"/>
                  </a:rPr>
                  <a:t> = </a:t>
                </a:r>
                <a14:m>
                  <m:oMath xmlns:m="http://schemas.openxmlformats.org/officeDocument/2006/math">
                    <m:d>
                      <m:dPr>
                        <m:begChr m:val="⌊"/>
                        <m:endChr m:val="⌋"/>
                        <m:ctrlPr>
                          <a:rPr lang="en-US" sz="1100" i="1">
                            <a:effectLst/>
                            <a:latin typeface="Cambria Math" panose="02040503050406030204" pitchFamily="18" charset="0"/>
                            <a:ea typeface="Yu Mincho" panose="02020400000000000000" pitchFamily="18" charset="-128"/>
                            <a:cs typeface="Courier New" panose="02070309020205020404" pitchFamily="49" charset="0"/>
                          </a:rPr>
                        </m:ctrlPr>
                      </m:dPr>
                      <m:e>
                        <m:r>
                          <a:rPr lang="en-US" sz="1100" i="1">
                            <a:effectLst/>
                            <a:latin typeface="Cambria Math" panose="02040503050406030204" pitchFamily="18" charset="0"/>
                            <a:ea typeface="Yu Mincho" panose="02020400000000000000" pitchFamily="18" charset="-128"/>
                            <a:cs typeface="Courier New" panose="02070309020205020404" pitchFamily="49" charset="0"/>
                          </a:rPr>
                          <m:t>𝑡𝑜𝑡𝑎𝑙</m:t>
                        </m:r>
                        <m:r>
                          <a:rPr lang="en-US" sz="1100" i="1">
                            <a:effectLst/>
                            <a:latin typeface="Cambria Math" panose="02040503050406030204" pitchFamily="18" charset="0"/>
                            <a:ea typeface="Yu Mincho" panose="02020400000000000000" pitchFamily="18" charset="-128"/>
                            <a:cs typeface="Courier New" panose="02070309020205020404" pitchFamily="49" charset="0"/>
                          </a:rPr>
                          <m:t>/</m:t>
                        </m:r>
                        <m:r>
                          <a:rPr lang="en-US" sz="1100" i="1">
                            <a:effectLst/>
                            <a:latin typeface="Cambria Math" panose="02040503050406030204" pitchFamily="18" charset="0"/>
                            <a:ea typeface="Yu Mincho" panose="02020400000000000000" pitchFamily="18" charset="-128"/>
                            <a:cs typeface="Courier New" panose="02070309020205020404" pitchFamily="49" charset="0"/>
                          </a:rPr>
                          <m:t>𝑁</m:t>
                        </m:r>
                      </m:e>
                    </m:d>
                  </m:oMath>
                </a14:m>
                <a:r>
                  <a:rPr lang="en-US" sz="1100" dirty="0">
                    <a:effectLst/>
                    <a:latin typeface="Courier Std" panose="02070409020205020404" pitchFamily="49" charset="0"/>
                    <a:ea typeface="Yu Mincho" panose="02020400000000000000" pitchFamily="18" charset="-128"/>
                    <a:cs typeface="Courier New" panose="02070309020205020404" pitchFamily="49" charset="0"/>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rabicPeriod"/>
                </a:pPr>
                <a:r>
                  <a:rPr lang="en-US" sz="1100" dirty="0" err="1">
                    <a:effectLst/>
                    <a:latin typeface="Courier Std" panose="02070409020205020404" pitchFamily="49" charset="0"/>
                    <a:ea typeface="Yu Mincho" panose="02020400000000000000" pitchFamily="18" charset="-128"/>
                    <a:cs typeface="Courier New" panose="02070309020205020404" pitchFamily="49" charset="0"/>
                  </a:rPr>
                  <a:t>currentPostIndex</a:t>
                </a:r>
                <a:r>
                  <a:rPr lang="en-US" sz="1100" dirty="0">
                    <a:effectLst/>
                    <a:latin typeface="Courier Std" panose="02070409020205020404" pitchFamily="49" charset="0"/>
                    <a:ea typeface="Yu Mincho" panose="02020400000000000000" pitchFamily="18" charset="-128"/>
                    <a:cs typeface="Courier New" panose="02070309020205020404" pitchFamily="49" charset="0"/>
                  </a:rPr>
                  <a:t> = 0;</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rabicPeriod"/>
                </a:pPr>
                <a:r>
                  <a:rPr lang="en-US" sz="1100" dirty="0">
                    <a:effectLst/>
                    <a:latin typeface="Courier Std" panose="02070409020205020404" pitchFamily="49" charset="0"/>
                    <a:ea typeface="Yu Mincho" panose="02020400000000000000" pitchFamily="18" charset="-128"/>
                    <a:cs typeface="Courier New" panose="02070309020205020404" pitchFamily="49" charset="0"/>
                  </a:rPr>
                  <a: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rabicPeriod"/>
                </a:pPr>
                <a:r>
                  <a:rPr lang="en-US" sz="1100" b="1" dirty="0">
                    <a:effectLst/>
                    <a:latin typeface="Courier Std" panose="02070409020205020404" pitchFamily="49" charset="0"/>
                    <a:ea typeface="Yu Mincho" panose="02020400000000000000" pitchFamily="18" charset="-128"/>
                    <a:cs typeface="Courier New" panose="02070309020205020404" pitchFamily="49" charset="0"/>
                  </a:rPr>
                  <a:t>while</a:t>
                </a:r>
                <a:r>
                  <a:rPr lang="en-US" sz="1100" dirty="0">
                    <a:effectLst/>
                    <a:latin typeface="Courier Std" panose="02070409020205020404" pitchFamily="49" charset="0"/>
                    <a:ea typeface="Yu Mincho" panose="02020400000000000000" pitchFamily="18" charset="-128"/>
                    <a:cs typeface="Courier New" panose="02070309020205020404" pitchFamily="49" charset="0"/>
                  </a:rPr>
                  <a:t> </a:t>
                </a:r>
                <a:r>
                  <a:rPr lang="en-US" sz="1100" dirty="0" err="1">
                    <a:effectLst/>
                    <a:latin typeface="Courier Std" panose="02070409020205020404" pitchFamily="49" charset="0"/>
                    <a:ea typeface="Yu Mincho" panose="02020400000000000000" pitchFamily="18" charset="-128"/>
                    <a:cs typeface="Courier New" panose="02070309020205020404" pitchFamily="49" charset="0"/>
                  </a:rPr>
                  <a:t>currBatchIndex</a:t>
                </a:r>
                <a:r>
                  <a:rPr lang="en-US" sz="1100" dirty="0">
                    <a:effectLst/>
                    <a:latin typeface="Courier Std" panose="02070409020205020404" pitchFamily="49" charset="0"/>
                    <a:ea typeface="Yu Mincho" panose="02020400000000000000" pitchFamily="18" charset="-128"/>
                    <a:cs typeface="Courier New" panose="02070309020205020404" pitchFamily="49" charset="0"/>
                  </a:rPr>
                  <a:t> </a:t>
                </a:r>
                <a14:m>
                  <m:oMath xmlns:m="http://schemas.openxmlformats.org/officeDocument/2006/math">
                    <m:r>
                      <a:rPr lang="en-US" sz="1100" i="1">
                        <a:effectLst/>
                        <a:latin typeface="Cambria Math" panose="02040503050406030204" pitchFamily="18" charset="0"/>
                        <a:ea typeface="Yu Mincho" panose="02020400000000000000" pitchFamily="18" charset="-128"/>
                        <a:cs typeface="Courier New" panose="02070309020205020404" pitchFamily="49" charset="0"/>
                      </a:rPr>
                      <m:t>&lt;</m:t>
                    </m:r>
                  </m:oMath>
                </a14:m>
                <a:r>
                  <a:rPr lang="en-US" sz="1100" dirty="0">
                    <a:effectLst/>
                    <a:latin typeface="Courier Std" panose="02070409020205020404" pitchFamily="49" charset="0"/>
                    <a:ea typeface="Yu Mincho" panose="02020400000000000000" pitchFamily="18" charset="-128"/>
                    <a:cs typeface="Courier New" panose="02070309020205020404" pitchFamily="49" charset="0"/>
                  </a:rPr>
                  <a:t> </a:t>
                </a:r>
                <a:r>
                  <a:rPr lang="en-US" sz="1100" dirty="0" err="1">
                    <a:effectLst/>
                    <a:latin typeface="Courier Std" panose="02070409020205020404" pitchFamily="49" charset="0"/>
                    <a:ea typeface="Yu Mincho" panose="02020400000000000000" pitchFamily="18" charset="-128"/>
                    <a:cs typeface="Courier New" panose="02070309020205020404" pitchFamily="49" charset="0"/>
                  </a:rPr>
                  <a:t>maxBatchIndex</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rabicPeriod"/>
                </a:pPr>
                <a:r>
                  <a:rPr lang="en-US" sz="1100" b="1" dirty="0">
                    <a:effectLst/>
                    <a:latin typeface="Courier Std" panose="02070409020205020404" pitchFamily="49" charset="0"/>
                    <a:ea typeface="Yu Mincho" panose="02020400000000000000" pitchFamily="18" charset="-128"/>
                    <a:cs typeface="Courier New" panose="02070309020205020404" pitchFamily="49" charset="0"/>
                  </a:rPr>
                  <a:t>    </a:t>
                </a:r>
                <a:r>
                  <a:rPr lang="en-US" sz="1100" dirty="0" err="1">
                    <a:effectLst/>
                    <a:latin typeface="Courier Std" panose="02070409020205020404" pitchFamily="49" charset="0"/>
                    <a:ea typeface="Yu Mincho" panose="02020400000000000000" pitchFamily="18" charset="-128"/>
                    <a:cs typeface="Courier New" panose="02070309020205020404" pitchFamily="49" charset="0"/>
                  </a:rPr>
                  <a:t>currentPostIndex</a:t>
                </a:r>
                <a:r>
                  <a:rPr lang="en-US" sz="1100" dirty="0">
                    <a:effectLst/>
                    <a:latin typeface="Courier Std" panose="02070409020205020404" pitchFamily="49" charset="0"/>
                    <a:ea typeface="Yu Mincho" panose="02020400000000000000" pitchFamily="18" charset="-128"/>
                    <a:cs typeface="Courier New" panose="02070309020205020404" pitchFamily="49" charset="0"/>
                  </a:rPr>
                  <a:t> = 0;</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rabicPeriod"/>
                </a:pPr>
                <a:r>
                  <a:rPr lang="en-US" sz="1100" dirty="0">
                    <a:effectLst/>
                    <a:latin typeface="Courier Std" panose="02070409020205020404" pitchFamily="49" charset="0"/>
                    <a:ea typeface="Yu Mincho" panose="02020400000000000000" pitchFamily="18" charset="-128"/>
                    <a:cs typeface="Courier New" panose="02070309020205020404" pitchFamily="49" charset="0"/>
                  </a:rPr>
                  <a:t>    </a:t>
                </a:r>
                <a:r>
                  <a:rPr lang="en-US" sz="1100" b="1" dirty="0">
                    <a:effectLst/>
                    <a:latin typeface="Courier Std" panose="02070409020205020404" pitchFamily="49" charset="0"/>
                    <a:ea typeface="Yu Mincho" panose="02020400000000000000" pitchFamily="18" charset="-128"/>
                    <a:cs typeface="Courier New" panose="02070309020205020404" pitchFamily="49" charset="0"/>
                  </a:rPr>
                  <a:t>if</a:t>
                </a:r>
                <a:r>
                  <a:rPr lang="en-US" sz="1100" dirty="0">
                    <a:effectLst/>
                    <a:latin typeface="Courier Std" panose="02070409020205020404" pitchFamily="49" charset="0"/>
                    <a:ea typeface="Yu Mincho" panose="02020400000000000000" pitchFamily="18" charset="-128"/>
                    <a:cs typeface="Courier New" panose="02070309020205020404" pitchFamily="49" charset="0"/>
                  </a:rPr>
                  <a:t> total – (</a:t>
                </a:r>
                <a:r>
                  <a:rPr lang="en-US" sz="1100" dirty="0" err="1">
                    <a:effectLst/>
                    <a:latin typeface="Courier Std" panose="02070409020205020404" pitchFamily="49" charset="0"/>
                    <a:ea typeface="Yu Mincho" panose="02020400000000000000" pitchFamily="18" charset="-128"/>
                    <a:cs typeface="Courier New" panose="02070309020205020404" pitchFamily="49" charset="0"/>
                  </a:rPr>
                  <a:t>currBatchIndex</a:t>
                </a:r>
                <a:r>
                  <a:rPr lang="en-US" sz="1100" dirty="0">
                    <a:effectLst/>
                    <a:latin typeface="Courier Std" panose="02070409020205020404" pitchFamily="49" charset="0"/>
                    <a:ea typeface="Yu Mincho" panose="02020400000000000000" pitchFamily="18" charset="-128"/>
                    <a:cs typeface="Courier New" panose="02070309020205020404" pitchFamily="49" charset="0"/>
                  </a:rPr>
                  <a:t> </a:t>
                </a:r>
                <a14:m>
                  <m:oMath xmlns:m="http://schemas.openxmlformats.org/officeDocument/2006/math">
                    <m:r>
                      <a:rPr lang="en-US" sz="1100" i="1">
                        <a:effectLst/>
                        <a:latin typeface="Cambria Math" panose="02040503050406030204" pitchFamily="18" charset="0"/>
                        <a:ea typeface="Yu Mincho" panose="02020400000000000000" pitchFamily="18" charset="-128"/>
                        <a:cs typeface="Courier New" panose="02070309020205020404" pitchFamily="49" charset="0"/>
                      </a:rPr>
                      <m:t>×</m:t>
                    </m:r>
                  </m:oMath>
                </a14:m>
                <a:r>
                  <a:rPr lang="en-US" sz="1100" dirty="0">
                    <a:effectLst/>
                    <a:latin typeface="Courier Std" panose="02070409020205020404" pitchFamily="49" charset="0"/>
                    <a:ea typeface="Yu Mincho" panose="02020400000000000000" pitchFamily="18" charset="-128"/>
                    <a:cs typeface="Courier New" panose="02070309020205020404" pitchFamily="49" charset="0"/>
                  </a:rPr>
                  <a:t> N)</a:t>
                </a:r>
                <a14:m>
                  <m:oMath xmlns:m="http://schemas.openxmlformats.org/officeDocument/2006/math">
                    <m:r>
                      <a:rPr lang="en-US" sz="1100" i="1">
                        <a:effectLst/>
                        <a:latin typeface="Cambria Math" panose="02040503050406030204" pitchFamily="18" charset="0"/>
                        <a:ea typeface="Yu Mincho" panose="02020400000000000000" pitchFamily="18" charset="-128"/>
                        <a:cs typeface="Courier New" panose="02070309020205020404" pitchFamily="49" charset="0"/>
                      </a:rPr>
                      <m:t>≥</m:t>
                    </m:r>
                  </m:oMath>
                </a14:m>
                <a:r>
                  <a:rPr lang="en-US" sz="1100" dirty="0">
                    <a:effectLst/>
                    <a:latin typeface="Courier Std" panose="02070409020205020404" pitchFamily="49" charset="0"/>
                    <a:ea typeface="Yu Mincho" panose="02020400000000000000" pitchFamily="18" charset="-128"/>
                    <a:cs typeface="Courier New" panose="02070309020205020404" pitchFamily="49" charset="0"/>
                  </a:rPr>
                  <a:t> N</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rabicPeriod"/>
                </a:pPr>
                <a:r>
                  <a:rPr lang="en-US" sz="1100" dirty="0">
                    <a:effectLst/>
                    <a:latin typeface="Courier Std" panose="02070409020205020404" pitchFamily="49" charset="0"/>
                    <a:ea typeface="Yu Mincho" panose="02020400000000000000" pitchFamily="18" charset="-128"/>
                    <a:cs typeface="Courier New" panose="02070309020205020404" pitchFamily="49" charset="0"/>
                  </a:rPr>
                  <a:t>        /* Build another batch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rabicPeriod"/>
                </a:pPr>
                <a:r>
                  <a:rPr lang="en-US" sz="1100" dirty="0">
                    <a:effectLst/>
                    <a:latin typeface="Courier Std" panose="02070409020205020404" pitchFamily="49" charset="0"/>
                    <a:ea typeface="Yu Mincho" panose="02020400000000000000" pitchFamily="18" charset="-128"/>
                    <a:cs typeface="Courier New" panose="02070309020205020404" pitchFamily="49" charset="0"/>
                  </a:rPr>
                  <a:t>        </a:t>
                </a:r>
                <a:r>
                  <a:rPr lang="en-US" sz="1100" b="1" dirty="0">
                    <a:effectLst/>
                    <a:latin typeface="Courier Std" panose="02070409020205020404" pitchFamily="49" charset="0"/>
                    <a:ea typeface="Yu Mincho" panose="02020400000000000000" pitchFamily="18" charset="-128"/>
                    <a:cs typeface="Courier New" panose="02070309020205020404" pitchFamily="49" charset="0"/>
                  </a:rPr>
                  <a:t>while</a:t>
                </a:r>
                <a:r>
                  <a:rPr lang="en-US" sz="1100" dirty="0">
                    <a:effectLst/>
                    <a:latin typeface="Courier Std" panose="02070409020205020404" pitchFamily="49" charset="0"/>
                    <a:ea typeface="Yu Mincho" panose="02020400000000000000" pitchFamily="18" charset="-128"/>
                    <a:cs typeface="Courier New" panose="02070309020205020404" pitchFamily="49" charset="0"/>
                  </a:rPr>
                  <a:t> </a:t>
                </a:r>
                <a:r>
                  <a:rPr lang="en-US" sz="1100" dirty="0" err="1">
                    <a:effectLst/>
                    <a:latin typeface="Courier Std" panose="02070409020205020404" pitchFamily="49" charset="0"/>
                    <a:ea typeface="Yu Mincho" panose="02020400000000000000" pitchFamily="18" charset="-128"/>
                    <a:cs typeface="Courier New" panose="02070309020205020404" pitchFamily="49" charset="0"/>
                  </a:rPr>
                  <a:t>currentPostIndex</a:t>
                </a:r>
                <a:r>
                  <a:rPr lang="en-US" sz="1100" dirty="0">
                    <a:effectLst/>
                    <a:latin typeface="Courier Std" panose="02070409020205020404" pitchFamily="49" charset="0"/>
                    <a:ea typeface="Yu Mincho" panose="02020400000000000000" pitchFamily="18" charset="-128"/>
                    <a:cs typeface="Courier New" panose="02070309020205020404" pitchFamily="49" charset="0"/>
                  </a:rPr>
                  <a:t> </a:t>
                </a:r>
                <a14:m>
                  <m:oMath xmlns:m="http://schemas.openxmlformats.org/officeDocument/2006/math">
                    <m:r>
                      <a:rPr lang="en-US" sz="1100" i="1">
                        <a:effectLst/>
                        <a:latin typeface="Cambria Math" panose="02040503050406030204" pitchFamily="18" charset="0"/>
                        <a:ea typeface="Yu Mincho" panose="02020400000000000000" pitchFamily="18" charset="-128"/>
                        <a:cs typeface="Courier New" panose="02070309020205020404" pitchFamily="49" charset="0"/>
                      </a:rPr>
                      <m:t>&lt;</m:t>
                    </m:r>
                  </m:oMath>
                </a14:m>
                <a:r>
                  <a:rPr lang="en-US" sz="1100" dirty="0">
                    <a:effectLst/>
                    <a:latin typeface="Courier Std" panose="02070409020205020404" pitchFamily="49" charset="0"/>
                    <a:ea typeface="Yu Mincho" panose="02020400000000000000" pitchFamily="18" charset="-128"/>
                    <a:cs typeface="Courier New" panose="02070309020205020404" pitchFamily="49" charset="0"/>
                  </a:rPr>
                  <a:t> N</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rabicPeriod"/>
                </a:pPr>
                <a:r>
                  <a:rPr lang="en-US" sz="1100" dirty="0">
                    <a:effectLst/>
                    <a:latin typeface="Courier Std" panose="02070409020205020404" pitchFamily="49" charset="0"/>
                    <a:ea typeface="Yu Mincho" panose="02020400000000000000" pitchFamily="18" charset="-128"/>
                    <a:cs typeface="Courier New" panose="02070309020205020404" pitchFamily="49" charset="0"/>
                  </a:rPr>
                  <a:t>            B[</a:t>
                </a:r>
                <a:r>
                  <a:rPr lang="en-US" sz="1100" dirty="0" err="1">
                    <a:effectLst/>
                    <a:latin typeface="Courier Std" panose="02070409020205020404" pitchFamily="49" charset="0"/>
                    <a:ea typeface="Yu Mincho" panose="02020400000000000000" pitchFamily="18" charset="-128"/>
                    <a:cs typeface="Courier New" panose="02070309020205020404" pitchFamily="49" charset="0"/>
                  </a:rPr>
                  <a:t>currBatchIndex</a:t>
                </a:r>
                <a:r>
                  <a:rPr lang="en-US" sz="1100" dirty="0">
                    <a:effectLst/>
                    <a:latin typeface="Courier Std" panose="02070409020205020404" pitchFamily="49" charset="0"/>
                    <a:ea typeface="Yu Mincho" panose="02020400000000000000" pitchFamily="18" charset="-128"/>
                    <a:cs typeface="Courier New" panose="02070309020205020404" pitchFamily="49" charset="0"/>
                  </a:rPr>
                  <a:t>][</a:t>
                </a:r>
                <a:r>
                  <a:rPr lang="en-US" sz="1100" dirty="0" err="1">
                    <a:effectLst/>
                    <a:latin typeface="Courier Std" panose="02070409020205020404" pitchFamily="49" charset="0"/>
                    <a:ea typeface="Yu Mincho" panose="02020400000000000000" pitchFamily="18" charset="-128"/>
                    <a:cs typeface="Courier New" panose="02070309020205020404" pitchFamily="49" charset="0"/>
                  </a:rPr>
                  <a:t>currentPostIndex</a:t>
                </a:r>
                <a:r>
                  <a:rPr lang="en-US" sz="1100" dirty="0">
                    <a:effectLst/>
                    <a:latin typeface="Courier Std" panose="02070409020205020404" pitchFamily="49" charset="0"/>
                    <a:ea typeface="Yu Mincho" panose="02020400000000000000" pitchFamily="18" charset="-128"/>
                    <a:cs typeface="Courier New" panose="02070309020205020404" pitchFamily="49" charset="0"/>
                  </a:rPr>
                  <a: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rabicPeriod"/>
                </a:pPr>
                <a:r>
                  <a:rPr lang="en-US" sz="1100" dirty="0">
                    <a:effectLst/>
                    <a:latin typeface="Courier Std" panose="02070409020205020404" pitchFamily="49" charset="0"/>
                    <a:ea typeface="Yu Mincho" panose="02020400000000000000" pitchFamily="18" charset="-128"/>
                    <a:cs typeface="Courier New" panose="02070309020205020404" pitchFamily="49" charset="0"/>
                  </a:rPr>
                  <a:t>                DS[(</a:t>
                </a:r>
                <a:r>
                  <a:rPr lang="en-US" sz="1100" dirty="0" err="1">
                    <a:effectLst/>
                    <a:latin typeface="Courier Std" panose="02070409020205020404" pitchFamily="49" charset="0"/>
                    <a:ea typeface="Yu Mincho" panose="02020400000000000000" pitchFamily="18" charset="-128"/>
                    <a:cs typeface="Courier New" panose="02070309020205020404" pitchFamily="49" charset="0"/>
                  </a:rPr>
                  <a:t>currBatchIndex</a:t>
                </a:r>
                <a:r>
                  <a:rPr lang="en-US" sz="1100" dirty="0">
                    <a:effectLst/>
                    <a:latin typeface="Courier Std" panose="02070409020205020404" pitchFamily="49" charset="0"/>
                    <a:ea typeface="Yu Mincho" panose="02020400000000000000" pitchFamily="18" charset="-128"/>
                    <a:cs typeface="Courier New" panose="02070309020205020404" pitchFamily="49" charset="0"/>
                  </a:rPr>
                  <a:t> </a:t>
                </a:r>
                <a14:m>
                  <m:oMath xmlns:m="http://schemas.openxmlformats.org/officeDocument/2006/math">
                    <m:r>
                      <a:rPr lang="en-US" sz="1100" i="1">
                        <a:effectLst/>
                        <a:latin typeface="Cambria Math" panose="02040503050406030204" pitchFamily="18" charset="0"/>
                        <a:ea typeface="Yu Mincho" panose="02020400000000000000" pitchFamily="18" charset="-128"/>
                        <a:cs typeface="Courier New" panose="02070309020205020404" pitchFamily="49" charset="0"/>
                      </a:rPr>
                      <m:t>×</m:t>
                    </m:r>
                  </m:oMath>
                </a14:m>
                <a:r>
                  <a:rPr lang="en-US" sz="1100" dirty="0">
                    <a:effectLst/>
                    <a:latin typeface="Courier Std" panose="02070409020205020404" pitchFamily="49" charset="0"/>
                    <a:ea typeface="Yu Mincho" panose="02020400000000000000" pitchFamily="18" charset="-128"/>
                    <a:cs typeface="Courier New" panose="02070309020205020404" pitchFamily="49" charset="0"/>
                  </a:rPr>
                  <a:t> N) + </a:t>
                </a:r>
                <a:r>
                  <a:rPr lang="en-US" sz="1100" dirty="0" err="1">
                    <a:effectLst/>
                    <a:latin typeface="Courier Std" panose="02070409020205020404" pitchFamily="49" charset="0"/>
                    <a:ea typeface="Yu Mincho" panose="02020400000000000000" pitchFamily="18" charset="-128"/>
                    <a:cs typeface="Courier New" panose="02070309020205020404" pitchFamily="49" charset="0"/>
                  </a:rPr>
                  <a:t>currentPostIndex</a:t>
                </a:r>
                <a:r>
                  <a:rPr lang="en-US" sz="1100" dirty="0">
                    <a:effectLst/>
                    <a:latin typeface="Courier Std" panose="02070409020205020404" pitchFamily="49" charset="0"/>
                    <a:ea typeface="Yu Mincho" panose="02020400000000000000" pitchFamily="18" charset="-128"/>
                    <a:cs typeface="Courier New" panose="02070309020205020404" pitchFamily="49" charset="0"/>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rabicPeriod"/>
                </a:pPr>
                <a:r>
                  <a:rPr lang="en-US" sz="1100" dirty="0">
                    <a:effectLst/>
                    <a:latin typeface="Courier Std" panose="02070409020205020404" pitchFamily="49" charset="0"/>
                    <a:ea typeface="Yu Mincho" panose="02020400000000000000" pitchFamily="18" charset="-128"/>
                    <a:cs typeface="Courier New" panose="02070309020205020404" pitchFamily="49" charset="0"/>
                  </a:rPr>
                  <a:t>            </a:t>
                </a:r>
                <a:r>
                  <a:rPr lang="en-US" sz="1100" dirty="0" err="1">
                    <a:effectLst/>
                    <a:latin typeface="Courier Std" panose="02070409020205020404" pitchFamily="49" charset="0"/>
                    <a:ea typeface="Yu Mincho" panose="02020400000000000000" pitchFamily="18" charset="-128"/>
                    <a:cs typeface="Courier New" panose="02070309020205020404" pitchFamily="49" charset="0"/>
                  </a:rPr>
                  <a:t>currentPostIndex</a:t>
                </a:r>
                <a:r>
                  <a:rPr lang="en-US" sz="1100" dirty="0">
                    <a:effectLst/>
                    <a:latin typeface="Courier Std" panose="02070409020205020404" pitchFamily="49" charset="0"/>
                    <a:ea typeface="Yu Mincho" panose="02020400000000000000" pitchFamily="18" charset="-128"/>
                    <a:cs typeface="Courier New" panose="02070309020205020404" pitchFamily="49" charset="0"/>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rabicPeriod"/>
                </a:pPr>
                <a:r>
                  <a:rPr lang="en-US" sz="1100" dirty="0">
                    <a:effectLst/>
                    <a:latin typeface="Courier Std" panose="02070409020205020404" pitchFamily="49" charset="0"/>
                    <a:ea typeface="Yu Mincho" panose="02020400000000000000" pitchFamily="18" charset="-128"/>
                    <a:cs typeface="Courier New" panose="02070309020205020404" pitchFamily="49" charset="0"/>
                  </a:rPr>
                  <a:t>        </a:t>
                </a:r>
                <a:r>
                  <a:rPr lang="en-US" sz="1100" b="1" dirty="0">
                    <a:effectLst/>
                    <a:latin typeface="Courier Std" panose="02070409020205020404" pitchFamily="49" charset="0"/>
                    <a:ea typeface="Yu Mincho" panose="02020400000000000000" pitchFamily="18" charset="-128"/>
                    <a:cs typeface="Courier New" panose="02070309020205020404" pitchFamily="49" charset="0"/>
                  </a:rPr>
                  <a:t>end</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rabicPeriod"/>
                </a:pPr>
                <a:r>
                  <a:rPr lang="en-US" sz="1100" b="1" dirty="0">
                    <a:effectLst/>
                    <a:latin typeface="Courier Std" panose="02070409020205020404" pitchFamily="49" charset="0"/>
                    <a:ea typeface="Yu Mincho" panose="02020400000000000000" pitchFamily="18" charset="-128"/>
                    <a:cs typeface="Courier New" panose="02070309020205020404" pitchFamily="49" charset="0"/>
                  </a:rPr>
                  <a:t>    else</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rabicPeriod"/>
                </a:pPr>
                <a:r>
                  <a:rPr lang="en-US" sz="1100" b="1" dirty="0">
                    <a:effectLst/>
                    <a:latin typeface="Courier Std" panose="02070409020205020404" pitchFamily="49" charset="0"/>
                    <a:ea typeface="Yu Mincho" panose="02020400000000000000" pitchFamily="18" charset="-128"/>
                    <a:cs typeface="Courier New" panose="02070309020205020404" pitchFamily="49" charset="0"/>
                  </a:rPr>
                  <a:t>  </a:t>
                </a:r>
                <a:r>
                  <a:rPr lang="en-US" sz="1100" dirty="0">
                    <a:effectLst/>
                    <a:latin typeface="Courier Std" panose="02070409020205020404" pitchFamily="49" charset="0"/>
                    <a:ea typeface="Yu Mincho" panose="02020400000000000000" pitchFamily="18" charset="-128"/>
                    <a:cs typeface="Courier New" panose="02070309020205020404" pitchFamily="49" charset="0"/>
                  </a:rPr>
                  <a:t>/* Ignore. Do not include batches containing less than N posts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rabicPeriod"/>
                </a:pPr>
                <a:r>
                  <a:rPr lang="en-US" sz="1100" b="1" dirty="0">
                    <a:effectLst/>
                    <a:latin typeface="Courier Std" panose="02070409020205020404" pitchFamily="49" charset="0"/>
                    <a:ea typeface="Yu Mincho" panose="02020400000000000000" pitchFamily="18" charset="-128"/>
                    <a:cs typeface="Courier New" panose="02070309020205020404" pitchFamily="49" charset="0"/>
                  </a:rPr>
                  <a:t>    end</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rabicPeriod"/>
                </a:pPr>
                <a:r>
                  <a:rPr lang="en-US" sz="1100" dirty="0">
                    <a:effectLst/>
                    <a:latin typeface="Courier Std" panose="02070409020205020404" pitchFamily="49" charset="0"/>
                    <a:ea typeface="Yu Mincho" panose="02020400000000000000" pitchFamily="18" charset="-128"/>
                    <a:cs typeface="Courier New" panose="02070309020205020404" pitchFamily="49" charset="0"/>
                  </a:rPr>
                  <a:t>    </a:t>
                </a:r>
                <a:r>
                  <a:rPr lang="en-US" sz="1100" dirty="0" err="1">
                    <a:effectLst/>
                    <a:latin typeface="Courier Std" panose="02070409020205020404" pitchFamily="49" charset="0"/>
                    <a:ea typeface="Yu Mincho" panose="02020400000000000000" pitchFamily="18" charset="-128"/>
                    <a:cs typeface="Courier New" panose="02070309020205020404" pitchFamily="49" charset="0"/>
                  </a:rPr>
                  <a:t>currBatchIndex</a:t>
                </a:r>
                <a:r>
                  <a:rPr lang="en-US" sz="1100" dirty="0">
                    <a:effectLst/>
                    <a:latin typeface="Courier Std" panose="02070409020205020404" pitchFamily="49" charset="0"/>
                    <a:ea typeface="Yu Mincho" panose="02020400000000000000" pitchFamily="18" charset="-128"/>
                    <a:cs typeface="Courier New" panose="02070309020205020404" pitchFamily="49" charset="0"/>
                  </a:rPr>
                  <a: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rabicPeriod"/>
                </a:pPr>
                <a:r>
                  <a:rPr lang="en-US" sz="1100" b="1" dirty="0">
                    <a:effectLst/>
                    <a:latin typeface="Courier Std" panose="02070409020205020404" pitchFamily="49" charset="0"/>
                    <a:ea typeface="Yu Mincho" panose="02020400000000000000" pitchFamily="18" charset="-128"/>
                    <a:cs typeface="Courier New" panose="02070309020205020404" pitchFamily="49" charset="0"/>
                  </a:rPr>
                  <a:t>end</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mj-lt"/>
                  <a:buAutoNum type="arabicPeriod"/>
                </a:pPr>
                <a:r>
                  <a:rPr lang="en-US" sz="1100" b="1" dirty="0">
                    <a:effectLst/>
                    <a:latin typeface="Courier Std" panose="02070409020205020404" pitchFamily="49" charset="0"/>
                    <a:ea typeface="Yu Mincho" panose="02020400000000000000" pitchFamily="18" charset="-128"/>
                    <a:cs typeface="Courier New" panose="02070309020205020404" pitchFamily="49" charset="0"/>
                  </a:rPr>
                  <a:t>return</a:t>
                </a:r>
                <a:r>
                  <a:rPr lang="en-US" sz="1100" dirty="0">
                    <a:effectLst/>
                    <a:latin typeface="Courier Std" panose="02070409020205020404" pitchFamily="49" charset="0"/>
                    <a:ea typeface="Yu Mincho" panose="02020400000000000000" pitchFamily="18" charset="-128"/>
                    <a:cs typeface="Courier New" panose="02070309020205020404" pitchFamily="49" charset="0"/>
                  </a:rPr>
                  <a:t> </a:t>
                </a:r>
                <a14:m>
                  <m:oMath xmlns:m="http://schemas.openxmlformats.org/officeDocument/2006/math">
                    <m:r>
                      <a:rPr lang="en-US" sz="1100" i="1">
                        <a:effectLst/>
                        <a:latin typeface="Cambria Math" panose="02040503050406030204" pitchFamily="18" charset="0"/>
                        <a:ea typeface="Yu Mincho" panose="02020400000000000000" pitchFamily="18" charset="-128"/>
                        <a:cs typeface="Courier New" panose="02070309020205020404" pitchFamily="49" charset="0"/>
                      </a:rPr>
                      <m:t>𝐵</m:t>
                    </m:r>
                  </m:oMath>
                </a14:m>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37" name="Text Box 2">
                <a:extLst>
                  <a:ext uri="{FF2B5EF4-FFF2-40B4-BE49-F238E27FC236}">
                    <a16:creationId xmlns:a16="http://schemas.microsoft.com/office/drawing/2014/main" id="{1DF4D6F9-F934-47D6-9611-D85F77B03436}"/>
                  </a:ext>
                </a:extLst>
              </p:cNvPr>
              <p:cNvSpPr txBox="1">
                <a:spLocks noRot="1" noChangeAspect="1" noMove="1" noResize="1" noEditPoints="1" noAdjustHandles="1" noChangeArrowheads="1" noChangeShapeType="1" noTextEdit="1"/>
              </p:cNvSpPr>
              <p:nvPr/>
            </p:nvSpPr>
            <p:spPr bwMode="auto">
              <a:xfrm>
                <a:off x="6689660" y="981695"/>
                <a:ext cx="5298474" cy="4810788"/>
              </a:xfrm>
              <a:prstGeom prst="rect">
                <a:avLst/>
              </a:prstGeom>
              <a:blipFill>
                <a:blip r:embed="rId3"/>
                <a:stretch>
                  <a:fillRect r="-229" b="-1391"/>
                </a:stretch>
              </a:blipFill>
              <a:ln w="9525">
                <a:solidFill>
                  <a:srgbClr val="000000"/>
                </a:solidFill>
                <a:miter lim="800000"/>
                <a:headEnd/>
                <a:tailEnd/>
              </a:ln>
            </p:spPr>
            <p:txBody>
              <a:bodyPr/>
              <a:lstStyle/>
              <a:p>
                <a:r>
                  <a:rPr lang="en-US">
                    <a:noFill/>
                  </a:rPr>
                  <a:t> </a:t>
                </a:r>
              </a:p>
            </p:txBody>
          </p:sp>
        </mc:Fallback>
      </mc:AlternateContent>
      <p:sp>
        <p:nvSpPr>
          <p:cNvPr id="36" name="Title 1">
            <a:extLst>
              <a:ext uri="{FF2B5EF4-FFF2-40B4-BE49-F238E27FC236}">
                <a16:creationId xmlns:a16="http://schemas.microsoft.com/office/drawing/2014/main" id="{A6CE2647-25B2-474A-8A15-4EED6DF56613}"/>
              </a:ext>
            </a:extLst>
          </p:cNvPr>
          <p:cNvSpPr txBox="1">
            <a:spLocks/>
          </p:cNvSpPr>
          <p:nvPr/>
        </p:nvSpPr>
        <p:spPr>
          <a:xfrm>
            <a:off x="291960" y="-129589"/>
            <a:ext cx="119000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spc="-300" dirty="0">
                <a:solidFill>
                  <a:srgbClr val="002060"/>
                </a:solidFill>
                <a:latin typeface="Arial" panose="020B0604020202020204" pitchFamily="34" charset="0"/>
                <a:cs typeface="Arial" panose="020B0604020202020204" pitchFamily="34" charset="0"/>
              </a:rPr>
              <a:t>THE ALGORITHM – </a:t>
            </a:r>
            <a:r>
              <a:rPr lang="en-US" sz="3600" b="1" spc="-300" dirty="0">
                <a:solidFill>
                  <a:srgbClr val="00B050"/>
                </a:solidFill>
                <a:latin typeface="Arial" panose="020B0604020202020204" pitchFamily="34" charset="0"/>
                <a:cs typeface="Arial" panose="020B0604020202020204" pitchFamily="34" charset="0"/>
              </a:rPr>
              <a:t>DIFFERENT POSTS</a:t>
            </a:r>
          </a:p>
        </p:txBody>
      </p:sp>
      <p:grpSp>
        <p:nvGrpSpPr>
          <p:cNvPr id="44" name="Group 43">
            <a:extLst>
              <a:ext uri="{FF2B5EF4-FFF2-40B4-BE49-F238E27FC236}">
                <a16:creationId xmlns:a16="http://schemas.microsoft.com/office/drawing/2014/main" id="{5083C416-D1C4-4CE4-8DD1-987A0B9B58D5}"/>
              </a:ext>
            </a:extLst>
          </p:cNvPr>
          <p:cNvGrpSpPr/>
          <p:nvPr/>
        </p:nvGrpSpPr>
        <p:grpSpPr>
          <a:xfrm>
            <a:off x="369647" y="720268"/>
            <a:ext cx="7507527" cy="146306"/>
            <a:chOff x="369651" y="720266"/>
            <a:chExt cx="7091464" cy="186736"/>
          </a:xfrm>
        </p:grpSpPr>
        <p:sp>
          <p:nvSpPr>
            <p:cNvPr id="45" name="Rectangle: Top Corners Rounded 44">
              <a:extLst>
                <a:ext uri="{FF2B5EF4-FFF2-40B4-BE49-F238E27FC236}">
                  <a16:creationId xmlns:a16="http://schemas.microsoft.com/office/drawing/2014/main" id="{2088D084-E2BA-4396-B98F-6AC22C35A0D6}"/>
                </a:ext>
              </a:extLst>
            </p:cNvPr>
            <p:cNvSpPr/>
            <p:nvPr/>
          </p:nvSpPr>
          <p:spPr>
            <a:xfrm>
              <a:off x="369651" y="720266"/>
              <a:ext cx="7091463" cy="184403"/>
            </a:xfrm>
            <a:prstGeom prst="round2SameRect">
              <a:avLst>
                <a:gd name="adj1" fmla="val 0"/>
                <a:gd name="adj2" fmla="val 50000"/>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E30F4A1F-DAB3-485F-B5F7-97FDF00AB8B7}"/>
                </a:ext>
              </a:extLst>
            </p:cNvPr>
            <p:cNvSpPr/>
            <p:nvPr/>
          </p:nvSpPr>
          <p:spPr>
            <a:xfrm>
              <a:off x="729577" y="724123"/>
              <a:ext cx="6731538" cy="182879"/>
            </a:xfrm>
            <a:prstGeom prst="rect">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15A27458-68AE-42C2-8E72-3EE8ED7EF6A6}"/>
              </a:ext>
            </a:extLst>
          </p:cNvPr>
          <p:cNvGrpSpPr>
            <a:grpSpLocks noChangeAspect="1"/>
          </p:cNvGrpSpPr>
          <p:nvPr/>
        </p:nvGrpSpPr>
        <p:grpSpPr>
          <a:xfrm>
            <a:off x="7799239" y="502230"/>
            <a:ext cx="146304" cy="361507"/>
            <a:chOff x="7561699" y="474443"/>
            <a:chExt cx="174785" cy="431880"/>
          </a:xfrm>
        </p:grpSpPr>
        <p:sp>
          <p:nvSpPr>
            <p:cNvPr id="48" name="Oval 47">
              <a:extLst>
                <a:ext uri="{FF2B5EF4-FFF2-40B4-BE49-F238E27FC236}">
                  <a16:creationId xmlns:a16="http://schemas.microsoft.com/office/drawing/2014/main" id="{353A5B58-7F01-444F-8E8F-C19CE1F82DB9}"/>
                </a:ext>
              </a:extLst>
            </p:cNvPr>
            <p:cNvSpPr>
              <a:spLocks noChangeAspect="1"/>
            </p:cNvSpPr>
            <p:nvPr/>
          </p:nvSpPr>
          <p:spPr>
            <a:xfrm>
              <a:off x="7561699" y="474443"/>
              <a:ext cx="173736" cy="17373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49" name="Oval 48">
              <a:extLst>
                <a:ext uri="{FF2B5EF4-FFF2-40B4-BE49-F238E27FC236}">
                  <a16:creationId xmlns:a16="http://schemas.microsoft.com/office/drawing/2014/main" id="{FB1C6B6A-811B-442D-B2B9-22F0603CEBAD}"/>
                </a:ext>
              </a:extLst>
            </p:cNvPr>
            <p:cNvSpPr>
              <a:spLocks noChangeAspect="1"/>
            </p:cNvSpPr>
            <p:nvPr/>
          </p:nvSpPr>
          <p:spPr>
            <a:xfrm>
              <a:off x="7561699" y="732588"/>
              <a:ext cx="174785" cy="173735"/>
            </a:xfrm>
            <a:prstGeom prst="ellipse">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A7A7A"/>
                </a:solidFill>
              </a:endParaRPr>
            </a:p>
          </p:txBody>
        </p:sp>
      </p:grpSp>
    </p:spTree>
    <p:extLst>
      <p:ext uri="{BB962C8B-B14F-4D97-AF65-F5344CB8AC3E}">
        <p14:creationId xmlns:p14="http://schemas.microsoft.com/office/powerpoint/2010/main" val="1680100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1864</TotalTime>
  <Words>2321</Words>
  <Application>Microsoft Office PowerPoint</Application>
  <PresentationFormat>Widescreen</PresentationFormat>
  <Paragraphs>417</Paragraphs>
  <Slides>30</Slides>
  <Notes>30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Antonio</vt:lpstr>
      <vt:lpstr>Arial</vt:lpstr>
      <vt:lpstr>Calibri</vt:lpstr>
      <vt:lpstr>Calibri Light</vt:lpstr>
      <vt:lpstr>Cambria Math</vt:lpstr>
      <vt:lpstr>Courier Std</vt:lpstr>
      <vt:lpstr>Montserrat Medium</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Shay Axelrod</dc:creator>
  <cp:lastModifiedBy>Shay Axelrod</cp:lastModifiedBy>
  <cp:revision>1</cp:revision>
  <cp:lastPrinted>2020-06-27T12:58:56Z</cp:lastPrinted>
  <dcterms:created xsi:type="dcterms:W3CDTF">2020-06-24T12:31:00Z</dcterms:created>
  <dcterms:modified xsi:type="dcterms:W3CDTF">2021-01-19T10:31:18Z</dcterms:modified>
</cp:coreProperties>
</file>